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5"/>
  </p:notesMasterIdLst>
  <p:sldIdLst>
    <p:sldId id="256" r:id="rId2"/>
    <p:sldId id="258" r:id="rId3"/>
    <p:sldId id="257" r:id="rId4"/>
    <p:sldId id="307" r:id="rId5"/>
    <p:sldId id="301" r:id="rId6"/>
    <p:sldId id="259" r:id="rId7"/>
    <p:sldId id="260" r:id="rId8"/>
    <p:sldId id="261" r:id="rId9"/>
    <p:sldId id="263" r:id="rId10"/>
    <p:sldId id="324" r:id="rId11"/>
    <p:sldId id="262" r:id="rId12"/>
    <p:sldId id="268" r:id="rId13"/>
    <p:sldId id="270" r:id="rId14"/>
    <p:sldId id="271" r:id="rId15"/>
    <p:sldId id="295" r:id="rId16"/>
    <p:sldId id="272" r:id="rId17"/>
    <p:sldId id="296" r:id="rId18"/>
    <p:sldId id="297" r:id="rId19"/>
    <p:sldId id="299" r:id="rId20"/>
    <p:sldId id="300" r:id="rId21"/>
    <p:sldId id="266" r:id="rId22"/>
    <p:sldId id="267" r:id="rId23"/>
    <p:sldId id="298" r:id="rId24"/>
    <p:sldId id="264" r:id="rId25"/>
    <p:sldId id="274" r:id="rId26"/>
    <p:sldId id="273" r:id="rId27"/>
    <p:sldId id="305" r:id="rId28"/>
    <p:sldId id="302" r:id="rId29"/>
    <p:sldId id="275" r:id="rId30"/>
    <p:sldId id="306" r:id="rId31"/>
    <p:sldId id="277" r:id="rId32"/>
    <p:sldId id="278" r:id="rId33"/>
    <p:sldId id="308" r:id="rId34"/>
    <p:sldId id="279" r:id="rId35"/>
    <p:sldId id="311" r:id="rId36"/>
    <p:sldId id="312" r:id="rId37"/>
    <p:sldId id="280" r:id="rId38"/>
    <p:sldId id="313" r:id="rId39"/>
    <p:sldId id="314" r:id="rId40"/>
    <p:sldId id="284" r:id="rId41"/>
    <p:sldId id="292" r:id="rId42"/>
    <p:sldId id="315" r:id="rId43"/>
    <p:sldId id="285" r:id="rId44"/>
    <p:sldId id="290" r:id="rId45"/>
    <p:sldId id="286" r:id="rId46"/>
    <p:sldId id="289" r:id="rId47"/>
    <p:sldId id="294" r:id="rId48"/>
    <p:sldId id="283" r:id="rId49"/>
    <p:sldId id="293" r:id="rId50"/>
    <p:sldId id="318" r:id="rId51"/>
    <p:sldId id="322" r:id="rId52"/>
    <p:sldId id="319" r:id="rId53"/>
    <p:sldId id="321" r:id="rId54"/>
    <p:sldId id="317" r:id="rId55"/>
    <p:sldId id="265" r:id="rId56"/>
    <p:sldId id="282" r:id="rId57"/>
    <p:sldId id="287" r:id="rId58"/>
    <p:sldId id="309" r:id="rId59"/>
    <p:sldId id="288" r:id="rId60"/>
    <p:sldId id="323" r:id="rId61"/>
    <p:sldId id="276" r:id="rId62"/>
    <p:sldId id="304" r:id="rId63"/>
    <p:sldId id="303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74"/>
    <p:restoredTop sz="94694"/>
  </p:normalViewPr>
  <p:slideViewPr>
    <p:cSldViewPr snapToGrid="0">
      <p:cViewPr varScale="1">
        <p:scale>
          <a:sx n="106" d="100"/>
          <a:sy n="106" d="100"/>
        </p:scale>
        <p:origin x="18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A85A81-BE26-774C-8EDC-2FC8967D7163}" type="datetimeFigureOut">
              <a:rPr lang="de-DE" smtClean="0"/>
              <a:t>15.05.24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FF8DB8-24F2-B843-8F35-E4F9465780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2361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F8DB8-24F2-B843-8F35-E4F9465780CF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2482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F8DB8-24F2-B843-8F35-E4F9465780CF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5147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5D5B257-C98E-B0DA-9E3F-C9309303B85D}"/>
              </a:ext>
            </a:extLst>
          </p:cNvPr>
          <p:cNvSpPr/>
          <p:nvPr/>
        </p:nvSpPr>
        <p:spPr>
          <a:xfrm>
            <a:off x="9554940" y="2134282"/>
            <a:ext cx="2354071" cy="2273886"/>
          </a:xfrm>
          <a:custGeom>
            <a:avLst/>
            <a:gdLst>
              <a:gd name="connsiteX0" fmla="*/ 1234735 w 2354071"/>
              <a:gd name="connsiteY0" fmla="*/ 614 h 2273886"/>
              <a:gd name="connsiteX1" fmla="*/ 2282741 w 2354071"/>
              <a:gd name="connsiteY1" fmla="*/ 333960 h 2273886"/>
              <a:gd name="connsiteX2" fmla="*/ 1552501 w 2354071"/>
              <a:gd name="connsiteY2" fmla="*/ 2246018 h 2273886"/>
              <a:gd name="connsiteX3" fmla="*/ 73179 w 2354071"/>
              <a:gd name="connsiteY3" fmla="*/ 789465 h 2273886"/>
              <a:gd name="connsiteX4" fmla="*/ 1234735 w 2354071"/>
              <a:gd name="connsiteY4" fmla="*/ 614 h 227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4071" h="2273886">
                <a:moveTo>
                  <a:pt x="1234735" y="614"/>
                </a:moveTo>
                <a:cubicBezTo>
                  <a:pt x="1706563" y="13081"/>
                  <a:pt x="2159465" y="212581"/>
                  <a:pt x="2282741" y="333960"/>
                </a:cubicBezTo>
                <a:cubicBezTo>
                  <a:pt x="2529295" y="576719"/>
                  <a:pt x="2100380" y="2110538"/>
                  <a:pt x="1552501" y="2246018"/>
                </a:cubicBezTo>
                <a:cubicBezTo>
                  <a:pt x="1004623" y="2381498"/>
                  <a:pt x="-324776" y="2042968"/>
                  <a:pt x="73179" y="789465"/>
                </a:cubicBezTo>
                <a:cubicBezTo>
                  <a:pt x="272156" y="162713"/>
                  <a:pt x="762908" y="-11852"/>
                  <a:pt x="1234735" y="614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1F3B831-39D2-F3BA-A6AA-9E6F43CE56B3}"/>
              </a:ext>
            </a:extLst>
          </p:cNvPr>
          <p:cNvSpPr/>
          <p:nvPr/>
        </p:nvSpPr>
        <p:spPr>
          <a:xfrm>
            <a:off x="7174107" y="555951"/>
            <a:ext cx="4115992" cy="3687882"/>
          </a:xfrm>
          <a:custGeom>
            <a:avLst/>
            <a:gdLst>
              <a:gd name="connsiteX0" fmla="*/ 2095480 w 4115992"/>
              <a:gd name="connsiteY0" fmla="*/ 1594 h 3687882"/>
              <a:gd name="connsiteX1" fmla="*/ 3212545 w 4115992"/>
              <a:gd name="connsiteY1" fmla="*/ 237897 h 3687882"/>
              <a:gd name="connsiteX2" fmla="*/ 3613312 w 4115992"/>
              <a:gd name="connsiteY2" fmla="*/ 3637982 h 3687882"/>
              <a:gd name="connsiteX3" fmla="*/ 13818 w 4115992"/>
              <a:gd name="connsiteY3" fmla="*/ 1294433 h 3687882"/>
              <a:gd name="connsiteX4" fmla="*/ 2095480 w 4115992"/>
              <a:gd name="connsiteY4" fmla="*/ 1594 h 3687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5992" h="3687882">
                <a:moveTo>
                  <a:pt x="2095480" y="1594"/>
                </a:moveTo>
                <a:cubicBezTo>
                  <a:pt x="2558738" y="-12214"/>
                  <a:pt x="2980502" y="63487"/>
                  <a:pt x="3212545" y="237897"/>
                </a:cubicBezTo>
                <a:cubicBezTo>
                  <a:pt x="3955083" y="796011"/>
                  <a:pt x="4599491" y="3291774"/>
                  <a:pt x="3613312" y="3637982"/>
                </a:cubicBezTo>
                <a:cubicBezTo>
                  <a:pt x="2627132" y="3984191"/>
                  <a:pt x="242913" y="2456409"/>
                  <a:pt x="13818" y="1294433"/>
                </a:cubicBezTo>
                <a:cubicBezTo>
                  <a:pt x="-143685" y="495575"/>
                  <a:pt x="1076313" y="31973"/>
                  <a:pt x="2095480" y="159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A72116D-6F86-BD64-4466-FC5B3E593B08}"/>
              </a:ext>
            </a:extLst>
          </p:cNvPr>
          <p:cNvSpPr/>
          <p:nvPr/>
        </p:nvSpPr>
        <p:spPr>
          <a:xfrm>
            <a:off x="7143263" y="4108165"/>
            <a:ext cx="1880411" cy="1898594"/>
          </a:xfrm>
          <a:custGeom>
            <a:avLst/>
            <a:gdLst>
              <a:gd name="connsiteX0" fmla="*/ 831964 w 1880411"/>
              <a:gd name="connsiteY0" fmla="*/ 1 h 1898594"/>
              <a:gd name="connsiteX1" fmla="*/ 1624530 w 1880411"/>
              <a:gd name="connsiteY1" fmla="*/ 228196 h 1898594"/>
              <a:gd name="connsiteX2" fmla="*/ 1527767 w 1880411"/>
              <a:gd name="connsiteY2" fmla="*/ 1893513 h 1898594"/>
              <a:gd name="connsiteX3" fmla="*/ 70 w 1880411"/>
              <a:gd name="connsiteY3" fmla="*/ 463167 h 1898594"/>
              <a:gd name="connsiteX4" fmla="*/ 831964 w 1880411"/>
              <a:gd name="connsiteY4" fmla="*/ 1 h 189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0411" h="1898594">
                <a:moveTo>
                  <a:pt x="831964" y="1"/>
                </a:moveTo>
                <a:cubicBezTo>
                  <a:pt x="1159479" y="-120"/>
                  <a:pt x="1489430" y="83433"/>
                  <a:pt x="1624530" y="228196"/>
                </a:cubicBezTo>
                <a:cubicBezTo>
                  <a:pt x="1933330" y="559082"/>
                  <a:pt x="2030335" y="1811248"/>
                  <a:pt x="1527767" y="1893513"/>
                </a:cubicBezTo>
                <a:cubicBezTo>
                  <a:pt x="1025200" y="1975779"/>
                  <a:pt x="11204" y="1040120"/>
                  <a:pt x="70" y="463167"/>
                </a:cubicBezTo>
                <a:cubicBezTo>
                  <a:pt x="-6193" y="138631"/>
                  <a:pt x="410873" y="157"/>
                  <a:pt x="831964" y="1"/>
                </a:cubicBezTo>
                <a:close/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384" y="1774335"/>
            <a:ext cx="6016752" cy="1883664"/>
          </a:xfrm>
        </p:spPr>
        <p:txBody>
          <a:bodyPr lIns="91440" tIns="45720" rIns="91440" bIns="45720" anchor="b">
            <a:noAutofit/>
          </a:bodyPr>
          <a:lstStyle>
            <a:lvl1pPr algn="l">
              <a:defRPr sz="6000"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6384" y="4133668"/>
            <a:ext cx="6016752" cy="466344"/>
          </a:xfrm>
        </p:spPr>
        <p:txBody>
          <a:bodyPr>
            <a:noAutofit/>
          </a:bodyPr>
          <a:lstStyle>
            <a:lvl1pPr marL="0" indent="0" algn="l"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32690B4-57BF-C0BE-FA3C-73FE216F0B82}"/>
              </a:ext>
            </a:extLst>
          </p:cNvPr>
          <p:cNvGrpSpPr/>
          <p:nvPr/>
        </p:nvGrpSpPr>
        <p:grpSpPr>
          <a:xfrm>
            <a:off x="855739" y="3736017"/>
            <a:ext cx="4949109" cy="147360"/>
            <a:chOff x="3862913" y="5584851"/>
            <a:chExt cx="3422601" cy="1473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83EB04-C33A-D643-DD44-2E8C3C612F33}"/>
                </a:ext>
              </a:extLst>
            </p:cNvPr>
            <p:cNvSpPr/>
            <p:nvPr/>
          </p:nvSpPr>
          <p:spPr>
            <a:xfrm>
              <a:off x="3897354" y="5609493"/>
              <a:ext cx="661045" cy="10784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4EC4960-3667-21EF-9D96-D0357F9D5B70}"/>
                </a:ext>
              </a:extLst>
            </p:cNvPr>
            <p:cNvSpPr/>
            <p:nvPr/>
          </p:nvSpPr>
          <p:spPr>
            <a:xfrm>
              <a:off x="5222038" y="5613190"/>
              <a:ext cx="661045" cy="107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2AA39EB-8982-D84E-84D7-9AC369FCB451}"/>
                </a:ext>
              </a:extLst>
            </p:cNvPr>
            <p:cNvSpPr/>
            <p:nvPr/>
          </p:nvSpPr>
          <p:spPr>
            <a:xfrm>
              <a:off x="6544127" y="5604473"/>
              <a:ext cx="661045" cy="1078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064C83F-E8F6-A0DF-E60F-A0AF0B0C72B7}"/>
                </a:ext>
              </a:extLst>
            </p:cNvPr>
            <p:cNvSpPr/>
            <p:nvPr/>
          </p:nvSpPr>
          <p:spPr>
            <a:xfrm>
              <a:off x="5883081" y="5602319"/>
              <a:ext cx="661045" cy="107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FE9D1C1-CC9B-F1C1-7498-F913E559E119}"/>
                </a:ext>
              </a:extLst>
            </p:cNvPr>
            <p:cNvSpPr/>
            <p:nvPr/>
          </p:nvSpPr>
          <p:spPr>
            <a:xfrm>
              <a:off x="4559264" y="5609493"/>
              <a:ext cx="661045" cy="10784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DF4EF94-285C-826B-4425-3849E693C587}"/>
                </a:ext>
              </a:extLst>
            </p:cNvPr>
            <p:cNvSpPr/>
            <p:nvPr/>
          </p:nvSpPr>
          <p:spPr>
            <a:xfrm>
              <a:off x="3862913" y="5584851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9C3254F-05F6-4396-9DC0-8191AAC00760}"/>
                </a:ext>
              </a:extLst>
            </p:cNvPr>
            <p:cNvSpPr/>
            <p:nvPr/>
          </p:nvSpPr>
          <p:spPr>
            <a:xfrm>
              <a:off x="3864554" y="5677949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87B9F6A-0CB7-4B45-9ADB-F3C42D9441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81154" y="1065229"/>
            <a:ext cx="4838886" cy="4396060"/>
          </a:xfrm>
          <a:custGeom>
            <a:avLst/>
            <a:gdLst>
              <a:gd name="connsiteX0" fmla="*/ 2849362 w 4838886"/>
              <a:gd name="connsiteY0" fmla="*/ 329 h 4396060"/>
              <a:gd name="connsiteX1" fmla="*/ 3053469 w 4838886"/>
              <a:gd name="connsiteY1" fmla="*/ 32123 h 4396060"/>
              <a:gd name="connsiteX2" fmla="*/ 4034466 w 4838886"/>
              <a:gd name="connsiteY2" fmla="*/ 3833389 h 4396060"/>
              <a:gd name="connsiteX3" fmla="*/ 8680 w 4838886"/>
              <a:gd name="connsiteY3" fmla="*/ 2421584 h 4396060"/>
              <a:gd name="connsiteX4" fmla="*/ 2849362 w 4838886"/>
              <a:gd name="connsiteY4" fmla="*/ 329 h 439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886" h="4396060">
                <a:moveTo>
                  <a:pt x="2849362" y="329"/>
                </a:moveTo>
                <a:cubicBezTo>
                  <a:pt x="2921387" y="2240"/>
                  <a:pt x="2989709" y="12527"/>
                  <a:pt x="3053469" y="32123"/>
                </a:cubicBezTo>
                <a:cubicBezTo>
                  <a:pt x="4073625" y="345656"/>
                  <a:pt x="5899598" y="2188300"/>
                  <a:pt x="4034466" y="3833389"/>
                </a:cubicBezTo>
                <a:cubicBezTo>
                  <a:pt x="2169335" y="5478478"/>
                  <a:pt x="172179" y="3055128"/>
                  <a:pt x="8680" y="2421584"/>
                </a:cubicBezTo>
                <a:cubicBezTo>
                  <a:pt x="-144600" y="1827637"/>
                  <a:pt x="1768983" y="-28337"/>
                  <a:pt x="2849362" y="3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5" name="Text Placeholder 39">
            <a:extLst>
              <a:ext uri="{FF2B5EF4-FFF2-40B4-BE49-F238E27FC236}">
                <a16:creationId xmlns:a16="http://schemas.microsoft.com/office/drawing/2014/main" id="{F3C46320-935E-5B4D-560B-5D1677F21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383" y="4505372"/>
            <a:ext cx="6016751" cy="448056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96053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274A4B1-8B4D-AD8C-A527-4D590BB6C4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7364" y="2763552"/>
            <a:ext cx="1378059" cy="1205624"/>
          </a:xfrm>
          <a:custGeom>
            <a:avLst/>
            <a:gdLst>
              <a:gd name="connsiteX0" fmla="*/ 781068 w 1378059"/>
              <a:gd name="connsiteY0" fmla="*/ 194 h 1205624"/>
              <a:gd name="connsiteX1" fmla="*/ 836547 w 1378059"/>
              <a:gd name="connsiteY1" fmla="*/ 9202 h 1205624"/>
              <a:gd name="connsiteX2" fmla="*/ 1189933 w 1378059"/>
              <a:gd name="connsiteY2" fmla="*/ 946102 h 1205624"/>
              <a:gd name="connsiteX3" fmla="*/ 12192 w 1378059"/>
              <a:gd name="connsiteY3" fmla="*/ 824743 h 1205624"/>
              <a:gd name="connsiteX4" fmla="*/ 781068 w 1378059"/>
              <a:gd name="connsiteY4" fmla="*/ 194 h 1205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8059" h="1205624">
                <a:moveTo>
                  <a:pt x="781068" y="194"/>
                </a:moveTo>
                <a:cubicBezTo>
                  <a:pt x="800887" y="945"/>
                  <a:pt x="819475" y="3886"/>
                  <a:pt x="836547" y="9202"/>
                </a:cubicBezTo>
                <a:cubicBezTo>
                  <a:pt x="1109701" y="94257"/>
                  <a:pt x="1670965" y="498604"/>
                  <a:pt x="1189933" y="946102"/>
                </a:cubicBezTo>
                <a:cubicBezTo>
                  <a:pt x="708900" y="1393599"/>
                  <a:pt x="122014" y="1202490"/>
                  <a:pt x="12192" y="824743"/>
                </a:cubicBezTo>
                <a:cubicBezTo>
                  <a:pt x="-90767" y="470605"/>
                  <a:pt x="483776" y="-11064"/>
                  <a:pt x="781068" y="19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1810C904-F55B-7A7C-CFEE-F892A0E01D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32749" y="2785436"/>
            <a:ext cx="1155478" cy="1201673"/>
          </a:xfrm>
          <a:custGeom>
            <a:avLst/>
            <a:gdLst>
              <a:gd name="connsiteX0" fmla="*/ 600837 w 1155478"/>
              <a:gd name="connsiteY0" fmla="*/ 0 h 1201673"/>
              <a:gd name="connsiteX1" fmla="*/ 1155478 w 1155478"/>
              <a:gd name="connsiteY1" fmla="*/ 600837 h 1201673"/>
              <a:gd name="connsiteX2" fmla="*/ 600837 w 1155478"/>
              <a:gd name="connsiteY2" fmla="*/ 1201673 h 1201673"/>
              <a:gd name="connsiteX3" fmla="*/ 0 w 1155478"/>
              <a:gd name="connsiteY3" fmla="*/ 600837 h 1201673"/>
              <a:gd name="connsiteX4" fmla="*/ 600837 w 1155478"/>
              <a:gd name="connsiteY4" fmla="*/ 0 h 1201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478" h="1201673">
                <a:moveTo>
                  <a:pt x="600837" y="0"/>
                </a:moveTo>
                <a:cubicBezTo>
                  <a:pt x="793417" y="0"/>
                  <a:pt x="1155478" y="269004"/>
                  <a:pt x="1155478" y="600837"/>
                </a:cubicBezTo>
                <a:cubicBezTo>
                  <a:pt x="1155478" y="932669"/>
                  <a:pt x="793417" y="1201673"/>
                  <a:pt x="600837" y="1201673"/>
                </a:cubicBezTo>
                <a:cubicBezTo>
                  <a:pt x="408257" y="1201673"/>
                  <a:pt x="0" y="1018460"/>
                  <a:pt x="0" y="600837"/>
                </a:cubicBezTo>
                <a:cubicBezTo>
                  <a:pt x="0" y="183213"/>
                  <a:pt x="408257" y="0"/>
                  <a:pt x="60083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77AEB22-020B-F6CE-3C50-669489A38A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9106" y="2816136"/>
            <a:ext cx="1264120" cy="1117296"/>
          </a:xfrm>
          <a:custGeom>
            <a:avLst/>
            <a:gdLst>
              <a:gd name="connsiteX0" fmla="*/ 671182 w 1264120"/>
              <a:gd name="connsiteY0" fmla="*/ 0 h 1117296"/>
              <a:gd name="connsiteX1" fmla="*/ 1264120 w 1264120"/>
              <a:gd name="connsiteY1" fmla="*/ 568924 h 1117296"/>
              <a:gd name="connsiteX2" fmla="*/ 677694 w 1264120"/>
              <a:gd name="connsiteY2" fmla="*/ 1117296 h 1117296"/>
              <a:gd name="connsiteX3" fmla="*/ 92 w 1264120"/>
              <a:gd name="connsiteY3" fmla="*/ 568924 h 1117296"/>
              <a:gd name="connsiteX4" fmla="*/ 671182 w 1264120"/>
              <a:gd name="connsiteY4" fmla="*/ 0 h 1117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4120" h="1117296">
                <a:moveTo>
                  <a:pt x="671182" y="0"/>
                </a:moveTo>
                <a:cubicBezTo>
                  <a:pt x="881853" y="0"/>
                  <a:pt x="1264120" y="224448"/>
                  <a:pt x="1264120" y="568924"/>
                </a:cubicBezTo>
                <a:cubicBezTo>
                  <a:pt x="1264120" y="913401"/>
                  <a:pt x="888365" y="1117296"/>
                  <a:pt x="677694" y="1117296"/>
                </a:cubicBezTo>
                <a:cubicBezTo>
                  <a:pt x="467023" y="1117296"/>
                  <a:pt x="7690" y="953812"/>
                  <a:pt x="92" y="568924"/>
                </a:cubicBezTo>
                <a:cubicBezTo>
                  <a:pt x="-7505" y="184036"/>
                  <a:pt x="460510" y="0"/>
                  <a:pt x="67118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6979DC04-0C71-6F6E-AA4F-673445ADB6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74430" y="2763985"/>
            <a:ext cx="1335899" cy="1190088"/>
          </a:xfrm>
          <a:custGeom>
            <a:avLst/>
            <a:gdLst>
              <a:gd name="connsiteX0" fmla="*/ 759607 w 1335899"/>
              <a:gd name="connsiteY0" fmla="*/ 125 h 1190088"/>
              <a:gd name="connsiteX1" fmla="*/ 811981 w 1335899"/>
              <a:gd name="connsiteY1" fmla="*/ 6414 h 1190088"/>
              <a:gd name="connsiteX2" fmla="*/ 1221546 w 1335899"/>
              <a:gd name="connsiteY2" fmla="*/ 1070466 h 1190088"/>
              <a:gd name="connsiteX3" fmla="*/ 5239 w 1335899"/>
              <a:gd name="connsiteY3" fmla="*/ 784696 h 1190088"/>
              <a:gd name="connsiteX4" fmla="*/ 759607 w 1335899"/>
              <a:gd name="connsiteY4" fmla="*/ 125 h 1190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5899" h="1190088">
                <a:moveTo>
                  <a:pt x="759607" y="125"/>
                </a:moveTo>
                <a:cubicBezTo>
                  <a:pt x="778295" y="-541"/>
                  <a:pt x="795838" y="1453"/>
                  <a:pt x="811981" y="6414"/>
                </a:cubicBezTo>
                <a:cubicBezTo>
                  <a:pt x="1070265" y="85795"/>
                  <a:pt x="1557898" y="740548"/>
                  <a:pt x="1221546" y="1070466"/>
                </a:cubicBezTo>
                <a:cubicBezTo>
                  <a:pt x="885194" y="1400384"/>
                  <a:pt x="73500" y="962038"/>
                  <a:pt x="5239" y="784696"/>
                </a:cubicBezTo>
                <a:cubicBezTo>
                  <a:pt x="-58755" y="618438"/>
                  <a:pt x="479282" y="10109"/>
                  <a:pt x="759607" y="12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650B4E8-3C98-7144-C340-C6D24AF00DB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88770" y="2748704"/>
            <a:ext cx="1301909" cy="1218817"/>
          </a:xfrm>
          <a:custGeom>
            <a:avLst/>
            <a:gdLst>
              <a:gd name="connsiteX0" fmla="*/ 621383 w 1301909"/>
              <a:gd name="connsiteY0" fmla="*/ 3 h 1218817"/>
              <a:gd name="connsiteX1" fmla="*/ 1301909 w 1301909"/>
              <a:gd name="connsiteY1" fmla="*/ 628849 h 1218817"/>
              <a:gd name="connsiteX2" fmla="*/ 628776 w 1301909"/>
              <a:gd name="connsiteY2" fmla="*/ 1218815 h 1218817"/>
              <a:gd name="connsiteX3" fmla="*/ 3 w 1301909"/>
              <a:gd name="connsiteY3" fmla="*/ 635329 h 1218817"/>
              <a:gd name="connsiteX4" fmla="*/ 621383 w 1301909"/>
              <a:gd name="connsiteY4" fmla="*/ 3 h 1218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1909" h="1218817">
                <a:moveTo>
                  <a:pt x="621383" y="3"/>
                </a:moveTo>
                <a:cubicBezTo>
                  <a:pt x="838367" y="-1077"/>
                  <a:pt x="1301909" y="303019"/>
                  <a:pt x="1301909" y="628849"/>
                </a:cubicBezTo>
                <a:cubicBezTo>
                  <a:pt x="1301909" y="954678"/>
                  <a:pt x="845760" y="1217736"/>
                  <a:pt x="628776" y="1218815"/>
                </a:cubicBezTo>
                <a:cubicBezTo>
                  <a:pt x="411791" y="1219895"/>
                  <a:pt x="1235" y="838464"/>
                  <a:pt x="3" y="635329"/>
                </a:cubicBezTo>
                <a:cubicBezTo>
                  <a:pt x="-1229" y="432193"/>
                  <a:pt x="404398" y="1082"/>
                  <a:pt x="621383" y="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29" name="Slide Number Placeholder 47">
            <a:extLst>
              <a:ext uri="{FF2B5EF4-FFF2-40B4-BE49-F238E27FC236}">
                <a16:creationId xmlns:a16="http://schemas.microsoft.com/office/drawing/2014/main" id="{3D6EB8CA-3E97-2203-B243-CF8914F5E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  <p:sp>
        <p:nvSpPr>
          <p:cNvPr id="30" name="Footer Placeholder 5">
            <a:extLst>
              <a:ext uri="{FF2B5EF4-FFF2-40B4-BE49-F238E27FC236}">
                <a16:creationId xmlns:a16="http://schemas.microsoft.com/office/drawing/2014/main" id="{53128DA0-531E-7131-B5DA-D9EC1CEA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endParaRPr lang="de-DE"/>
          </a:p>
        </p:txBody>
      </p:sp>
      <p:sp>
        <p:nvSpPr>
          <p:cNvPr id="47" name="Text Placeholder 39">
            <a:extLst>
              <a:ext uri="{FF2B5EF4-FFF2-40B4-BE49-F238E27FC236}">
                <a16:creationId xmlns:a16="http://schemas.microsoft.com/office/drawing/2014/main" id="{3E65F5D0-1347-F2CA-1AC1-6D1A53EC52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63551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8" name="Text Placeholder 39">
            <a:extLst>
              <a:ext uri="{FF2B5EF4-FFF2-40B4-BE49-F238E27FC236}">
                <a16:creationId xmlns:a16="http://schemas.microsoft.com/office/drawing/2014/main" id="{BE68704E-A8DC-AC90-F667-6FEE13C3E65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60973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3F5AC1ED-89A8-B725-6256-728470F9EA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18688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F3CCCAA1-05AF-631C-A3C9-6624A1EC81D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218688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1" name="Text Placeholder 39">
            <a:extLst>
              <a:ext uri="{FF2B5EF4-FFF2-40B4-BE49-F238E27FC236}">
                <a16:creationId xmlns:a16="http://schemas.microsoft.com/office/drawing/2014/main" id="{0863D880-3EE8-64D4-08CB-DB860ED6AA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404104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2" name="Text Placeholder 39">
            <a:extLst>
              <a:ext uri="{FF2B5EF4-FFF2-40B4-BE49-F238E27FC236}">
                <a16:creationId xmlns:a16="http://schemas.microsoft.com/office/drawing/2014/main" id="{8C74E023-D18E-6039-1DE0-9A2BB63F429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404104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3" name="Text Placeholder 39">
            <a:extLst>
              <a:ext uri="{FF2B5EF4-FFF2-40B4-BE49-F238E27FC236}">
                <a16:creationId xmlns:a16="http://schemas.microsoft.com/office/drawing/2014/main" id="{7299E6A2-D3C9-DE9A-B1C7-F97C864DDF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2944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4" name="Text Placeholder 39">
            <a:extLst>
              <a:ext uri="{FF2B5EF4-FFF2-40B4-BE49-F238E27FC236}">
                <a16:creationId xmlns:a16="http://schemas.microsoft.com/office/drawing/2014/main" id="{AD547EE1-5C3B-2287-B9E3-9F0376DF3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552944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5" name="Text Placeholder 39">
            <a:extLst>
              <a:ext uri="{FF2B5EF4-FFF2-40B4-BE49-F238E27FC236}">
                <a16:creationId xmlns:a16="http://schemas.microsoft.com/office/drawing/2014/main" id="{4B62DCAF-9B73-498E-0829-9496E739183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756648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6" name="Text Placeholder 39">
            <a:extLst>
              <a:ext uri="{FF2B5EF4-FFF2-40B4-BE49-F238E27FC236}">
                <a16:creationId xmlns:a16="http://schemas.microsoft.com/office/drawing/2014/main" id="{B6877860-2940-382D-E00F-3B733A253F8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756648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A238256-237D-24D6-5A38-E198DB1EB604}"/>
              </a:ext>
            </a:extLst>
          </p:cNvPr>
          <p:cNvCxnSpPr>
            <a:cxnSpLocks/>
          </p:cNvCxnSpPr>
          <p:nvPr/>
        </p:nvCxnSpPr>
        <p:spPr>
          <a:xfrm flipV="1">
            <a:off x="1041276" y="2393352"/>
            <a:ext cx="712573" cy="1293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8A92CDD-5053-BFA6-FEE3-50FFA7D6EE81}"/>
              </a:ext>
            </a:extLst>
          </p:cNvPr>
          <p:cNvCxnSpPr>
            <a:cxnSpLocks/>
          </p:cNvCxnSpPr>
          <p:nvPr/>
        </p:nvCxnSpPr>
        <p:spPr>
          <a:xfrm>
            <a:off x="1753849" y="2393352"/>
            <a:ext cx="2170451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AC28C8B-11F4-0BED-1FE8-E10E4DD3030A}"/>
              </a:ext>
            </a:extLst>
          </p:cNvPr>
          <p:cNvCxnSpPr>
            <a:cxnSpLocks/>
          </p:cNvCxnSpPr>
          <p:nvPr/>
        </p:nvCxnSpPr>
        <p:spPr>
          <a:xfrm>
            <a:off x="3924300" y="2391883"/>
            <a:ext cx="217170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F058929-9E17-5F0C-C475-EBB62C0D1468}"/>
              </a:ext>
            </a:extLst>
          </p:cNvPr>
          <p:cNvCxnSpPr>
            <a:cxnSpLocks/>
          </p:cNvCxnSpPr>
          <p:nvPr/>
        </p:nvCxnSpPr>
        <p:spPr>
          <a:xfrm>
            <a:off x="6096000" y="2391883"/>
            <a:ext cx="2161515" cy="1440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7667C6C-7D88-4368-2395-8414D68B5C3B}"/>
              </a:ext>
            </a:extLst>
          </p:cNvPr>
          <p:cNvCxnSpPr>
            <a:cxnSpLocks/>
          </p:cNvCxnSpPr>
          <p:nvPr/>
        </p:nvCxnSpPr>
        <p:spPr>
          <a:xfrm>
            <a:off x="8257515" y="2402544"/>
            <a:ext cx="218919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9354D76-073A-C99D-A74A-389343736C7D}"/>
              </a:ext>
            </a:extLst>
          </p:cNvPr>
          <p:cNvCxnSpPr>
            <a:cxnSpLocks/>
          </p:cNvCxnSpPr>
          <p:nvPr/>
        </p:nvCxnSpPr>
        <p:spPr>
          <a:xfrm>
            <a:off x="10446712" y="2398796"/>
            <a:ext cx="66853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 Placeholder 88">
            <a:extLst>
              <a:ext uri="{FF2B5EF4-FFF2-40B4-BE49-F238E27FC236}">
                <a16:creationId xmlns:a16="http://schemas.microsoft.com/office/drawing/2014/main" id="{F16DF89E-D658-4FD6-396D-5BDB8D50DCF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30551" y="2287828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B15E5DF8-5D98-0B9D-2EA1-44D9BB4CDAD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05163" y="2292868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143A506F-C19F-441F-4497-D86E9AB332F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84012" y="2288841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44F32027-9269-C3DC-33AC-A69C99A8A0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27690" y="2297879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F3D9D69A-000C-EF97-2383-3A915A07BB2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2014" y="2290384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09147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5B64416-8A49-6E46-BB33-2F2110AF7A58}"/>
              </a:ext>
            </a:extLst>
          </p:cNvPr>
          <p:cNvSpPr/>
          <p:nvPr/>
        </p:nvSpPr>
        <p:spPr>
          <a:xfrm>
            <a:off x="1789369" y="210606"/>
            <a:ext cx="4014822" cy="2831433"/>
          </a:xfrm>
          <a:custGeom>
            <a:avLst/>
            <a:gdLst>
              <a:gd name="connsiteX0" fmla="*/ 2158295 w 4014822"/>
              <a:gd name="connsiteY0" fmla="*/ 28 h 2831433"/>
              <a:gd name="connsiteX1" fmla="*/ 3821927 w 4014822"/>
              <a:gd name="connsiteY1" fmla="*/ 451707 h 2831433"/>
              <a:gd name="connsiteX2" fmla="*/ 2116392 w 4014822"/>
              <a:gd name="connsiteY2" fmla="*/ 2831372 h 2831433"/>
              <a:gd name="connsiteX3" fmla="*/ 94181 w 4014822"/>
              <a:gd name="connsiteY3" fmla="*/ 648689 h 2831433"/>
              <a:gd name="connsiteX4" fmla="*/ 2158295 w 4014822"/>
              <a:gd name="connsiteY4" fmla="*/ 28 h 2831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4822" h="2831433">
                <a:moveTo>
                  <a:pt x="2158295" y="28"/>
                </a:moveTo>
                <a:cubicBezTo>
                  <a:pt x="2835060" y="2310"/>
                  <a:pt x="3491267" y="145999"/>
                  <a:pt x="3821927" y="451707"/>
                </a:cubicBezTo>
                <a:cubicBezTo>
                  <a:pt x="4577720" y="1150467"/>
                  <a:pt x="2923612" y="2843173"/>
                  <a:pt x="2116392" y="2831372"/>
                </a:cubicBezTo>
                <a:cubicBezTo>
                  <a:pt x="1309172" y="2819570"/>
                  <a:pt x="-421159" y="1396727"/>
                  <a:pt x="94181" y="648689"/>
                </a:cubicBezTo>
                <a:cubicBezTo>
                  <a:pt x="384060" y="227917"/>
                  <a:pt x="1288169" y="-2905"/>
                  <a:pt x="2158295" y="28"/>
                </a:cubicBezTo>
                <a:close/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701AB8A-21AD-B0F6-6FF0-D9EAE5D057D2}"/>
              </a:ext>
            </a:extLst>
          </p:cNvPr>
          <p:cNvSpPr/>
          <p:nvPr/>
        </p:nvSpPr>
        <p:spPr>
          <a:xfrm>
            <a:off x="3317065" y="327525"/>
            <a:ext cx="4310951" cy="2435326"/>
          </a:xfrm>
          <a:custGeom>
            <a:avLst/>
            <a:gdLst>
              <a:gd name="connsiteX0" fmla="*/ 495174 w 4310951"/>
              <a:gd name="connsiteY0" fmla="*/ 362 h 2435326"/>
              <a:gd name="connsiteX1" fmla="*/ 920158 w 4310951"/>
              <a:gd name="connsiteY1" fmla="*/ 105891 h 2435326"/>
              <a:gd name="connsiteX2" fmla="*/ 4180406 w 4310951"/>
              <a:gd name="connsiteY2" fmla="*/ 480943 h 2435326"/>
              <a:gd name="connsiteX3" fmla="*/ 2495563 w 4310951"/>
              <a:gd name="connsiteY3" fmla="*/ 2419118 h 2435326"/>
              <a:gd name="connsiteX4" fmla="*/ 495174 w 4310951"/>
              <a:gd name="connsiteY4" fmla="*/ 362 h 2435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0951" h="2435326">
                <a:moveTo>
                  <a:pt x="495174" y="362"/>
                </a:moveTo>
                <a:cubicBezTo>
                  <a:pt x="614244" y="4112"/>
                  <a:pt x="755611" y="37187"/>
                  <a:pt x="920158" y="105891"/>
                </a:cubicBezTo>
                <a:cubicBezTo>
                  <a:pt x="2675326" y="838735"/>
                  <a:pt x="3610717" y="-408443"/>
                  <a:pt x="4180406" y="480943"/>
                </a:cubicBezTo>
                <a:cubicBezTo>
                  <a:pt x="4750095" y="1370329"/>
                  <a:pt x="3320003" y="2351857"/>
                  <a:pt x="2495563" y="2419118"/>
                </a:cubicBezTo>
                <a:cubicBezTo>
                  <a:pt x="276728" y="2668175"/>
                  <a:pt x="-655832" y="-35888"/>
                  <a:pt x="495174" y="36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287F595-3431-850B-1A46-68302973CC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192001" cy="2655151"/>
          </a:xfrm>
          <a:custGeom>
            <a:avLst/>
            <a:gdLst>
              <a:gd name="connsiteX0" fmla="*/ 0 w 12192001"/>
              <a:gd name="connsiteY0" fmla="*/ 0 h 2655151"/>
              <a:gd name="connsiteX1" fmla="*/ 3 w 12192001"/>
              <a:gd name="connsiteY1" fmla="*/ 0 h 2655151"/>
              <a:gd name="connsiteX2" fmla="*/ 3 w 12192001"/>
              <a:gd name="connsiteY2" fmla="*/ 684 h 2655151"/>
              <a:gd name="connsiteX3" fmla="*/ 12192001 w 12192001"/>
              <a:gd name="connsiteY3" fmla="*/ 684 h 2655151"/>
              <a:gd name="connsiteX4" fmla="*/ 12192001 w 12192001"/>
              <a:gd name="connsiteY4" fmla="*/ 2407911 h 2655151"/>
              <a:gd name="connsiteX5" fmla="*/ 12191530 w 12192001"/>
              <a:gd name="connsiteY5" fmla="*/ 2407919 h 2655151"/>
              <a:gd name="connsiteX6" fmla="*/ 11594288 w 12192001"/>
              <a:gd name="connsiteY6" fmla="*/ 2482798 h 2655151"/>
              <a:gd name="connsiteX7" fmla="*/ 8040907 w 12192001"/>
              <a:gd name="connsiteY7" fmla="*/ 2486905 h 2655151"/>
              <a:gd name="connsiteX8" fmla="*/ 7786272 w 12192001"/>
              <a:gd name="connsiteY8" fmla="*/ 2448495 h 2655151"/>
              <a:gd name="connsiteX9" fmla="*/ 7777580 w 12192001"/>
              <a:gd name="connsiteY9" fmla="*/ 2445658 h 2655151"/>
              <a:gd name="connsiteX10" fmla="*/ 6489657 w 12192001"/>
              <a:gd name="connsiteY10" fmla="*/ 2249648 h 2655151"/>
              <a:gd name="connsiteX11" fmla="*/ 5190288 w 12192001"/>
              <a:gd name="connsiteY11" fmla="*/ 2280694 h 2655151"/>
              <a:gd name="connsiteX12" fmla="*/ 4860723 w 12192001"/>
              <a:gd name="connsiteY12" fmla="*/ 2317751 h 2655151"/>
              <a:gd name="connsiteX13" fmla="*/ 4637970 w 12192001"/>
              <a:gd name="connsiteY13" fmla="*/ 2355635 h 2655151"/>
              <a:gd name="connsiteX14" fmla="*/ 4481399 w 12192001"/>
              <a:gd name="connsiteY14" fmla="*/ 2371393 h 2655151"/>
              <a:gd name="connsiteX15" fmla="*/ 4194516 w 12192001"/>
              <a:gd name="connsiteY15" fmla="*/ 2417596 h 2655151"/>
              <a:gd name="connsiteX16" fmla="*/ 49281 w 12192001"/>
              <a:gd name="connsiteY16" fmla="*/ 2332426 h 2655151"/>
              <a:gd name="connsiteX17" fmla="*/ 0 w 12192001"/>
              <a:gd name="connsiteY17" fmla="*/ 2327645 h 26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1" h="2655151">
                <a:moveTo>
                  <a:pt x="0" y="0"/>
                </a:moveTo>
                <a:lnTo>
                  <a:pt x="3" y="0"/>
                </a:lnTo>
                <a:lnTo>
                  <a:pt x="3" y="684"/>
                </a:lnTo>
                <a:lnTo>
                  <a:pt x="12192001" y="684"/>
                </a:lnTo>
                <a:lnTo>
                  <a:pt x="12192001" y="2407911"/>
                </a:lnTo>
                <a:lnTo>
                  <a:pt x="12191530" y="2407919"/>
                </a:lnTo>
                <a:cubicBezTo>
                  <a:pt x="12021090" y="2415907"/>
                  <a:pt x="11822558" y="2440015"/>
                  <a:pt x="11594288" y="2482798"/>
                </a:cubicBezTo>
                <a:cubicBezTo>
                  <a:pt x="9971023" y="2787039"/>
                  <a:pt x="8884607" y="2623170"/>
                  <a:pt x="8040907" y="2486905"/>
                </a:cubicBezTo>
                <a:lnTo>
                  <a:pt x="7786272" y="2448495"/>
                </a:lnTo>
                <a:lnTo>
                  <a:pt x="7777580" y="2445658"/>
                </a:lnTo>
                <a:cubicBezTo>
                  <a:pt x="7400112" y="2345342"/>
                  <a:pt x="6970600" y="2275839"/>
                  <a:pt x="6489657" y="2249648"/>
                </a:cubicBezTo>
                <a:cubicBezTo>
                  <a:pt x="6091638" y="2227973"/>
                  <a:pt x="5658398" y="2235960"/>
                  <a:pt x="5190288" y="2280694"/>
                </a:cubicBezTo>
                <a:cubicBezTo>
                  <a:pt x="5085558" y="2288947"/>
                  <a:pt x="4975260" y="2301404"/>
                  <a:pt x="4860723" y="2317751"/>
                </a:cubicBezTo>
                <a:lnTo>
                  <a:pt x="4637970" y="2355635"/>
                </a:lnTo>
                <a:lnTo>
                  <a:pt x="4481399" y="2371393"/>
                </a:lnTo>
                <a:cubicBezTo>
                  <a:pt x="4391550" y="2383254"/>
                  <a:pt x="4295971" y="2398581"/>
                  <a:pt x="4194516" y="2417596"/>
                </a:cubicBezTo>
                <a:cubicBezTo>
                  <a:pt x="2165435" y="2797896"/>
                  <a:pt x="975184" y="2446774"/>
                  <a:pt x="49281" y="2332426"/>
                </a:cubicBezTo>
                <a:lnTo>
                  <a:pt x="0" y="232764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1051560"/>
            <a:ext cx="8101584" cy="1325563"/>
          </a:xfrm>
        </p:spPr>
        <p:txBody>
          <a:bodyPr anchor="b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5528" y="3364992"/>
            <a:ext cx="4736592" cy="466344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5528" y="3877056"/>
            <a:ext cx="4736592" cy="1901952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92824" y="3364992"/>
            <a:ext cx="4736592" cy="466344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92824" y="3877056"/>
            <a:ext cx="4736592" cy="1901952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7D252A-6B69-E514-26A6-1C3086E23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732" y="6231541"/>
            <a:ext cx="377576" cy="3468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50138E35-2473-A805-FD57-ACB7C55EB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73297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C66C81F-38A6-E13C-358A-CF2B70477129}"/>
              </a:ext>
            </a:extLst>
          </p:cNvPr>
          <p:cNvSpPr/>
          <p:nvPr/>
        </p:nvSpPr>
        <p:spPr>
          <a:xfrm>
            <a:off x="892936" y="2088672"/>
            <a:ext cx="1920247" cy="1937932"/>
          </a:xfrm>
          <a:custGeom>
            <a:avLst/>
            <a:gdLst>
              <a:gd name="connsiteX0" fmla="*/ 952167 w 1920247"/>
              <a:gd name="connsiteY0" fmla="*/ 2069 h 1937932"/>
              <a:gd name="connsiteX1" fmla="*/ 1146020 w 1920247"/>
              <a:gd name="connsiteY1" fmla="*/ 28022 h 1937932"/>
              <a:gd name="connsiteX2" fmla="*/ 1729489 w 1920247"/>
              <a:gd name="connsiteY2" fmla="*/ 1846370 h 1937932"/>
              <a:gd name="connsiteX3" fmla="*/ 54139 w 1920247"/>
              <a:gd name="connsiteY3" fmla="*/ 1404954 h 1937932"/>
              <a:gd name="connsiteX4" fmla="*/ 952167 w 1920247"/>
              <a:gd name="connsiteY4" fmla="*/ 2069 h 193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0247" h="1937932">
                <a:moveTo>
                  <a:pt x="952167" y="2069"/>
                </a:moveTo>
                <a:cubicBezTo>
                  <a:pt x="1013263" y="5702"/>
                  <a:pt x="1077832" y="14185"/>
                  <a:pt x="1146020" y="28022"/>
                </a:cubicBezTo>
                <a:cubicBezTo>
                  <a:pt x="2237027" y="249423"/>
                  <a:pt x="1911469" y="1616882"/>
                  <a:pt x="1729489" y="1846370"/>
                </a:cubicBezTo>
                <a:cubicBezTo>
                  <a:pt x="1547508" y="2075859"/>
                  <a:pt x="217779" y="1853787"/>
                  <a:pt x="54139" y="1404954"/>
                </a:cubicBezTo>
                <a:cubicBezTo>
                  <a:pt x="-99274" y="984173"/>
                  <a:pt x="35730" y="-52428"/>
                  <a:pt x="952167" y="206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53563E9-0102-A23C-8C56-17D20889363C}"/>
              </a:ext>
            </a:extLst>
          </p:cNvPr>
          <p:cNvSpPr/>
          <p:nvPr/>
        </p:nvSpPr>
        <p:spPr>
          <a:xfrm>
            <a:off x="3897600" y="2226588"/>
            <a:ext cx="1919274" cy="1896766"/>
          </a:xfrm>
          <a:custGeom>
            <a:avLst/>
            <a:gdLst>
              <a:gd name="connsiteX0" fmla="*/ 950195 w 1919274"/>
              <a:gd name="connsiteY0" fmla="*/ 709 h 1896766"/>
              <a:gd name="connsiteX1" fmla="*/ 1832169 w 1919274"/>
              <a:gd name="connsiteY1" fmla="*/ 1069588 h 1896766"/>
              <a:gd name="connsiteX2" fmla="*/ 124282 w 1919274"/>
              <a:gd name="connsiteY2" fmla="*/ 1639242 h 1896766"/>
              <a:gd name="connsiteX3" fmla="*/ 764475 w 1919274"/>
              <a:gd name="connsiteY3" fmla="*/ 8116 h 1896766"/>
              <a:gd name="connsiteX4" fmla="*/ 950195 w 1919274"/>
              <a:gd name="connsiteY4" fmla="*/ 709 h 1896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9274" h="1896766">
                <a:moveTo>
                  <a:pt x="950195" y="709"/>
                </a:moveTo>
                <a:cubicBezTo>
                  <a:pt x="1430402" y="15667"/>
                  <a:pt x="2174361" y="270758"/>
                  <a:pt x="1832169" y="1069588"/>
                </a:cubicBezTo>
                <a:cubicBezTo>
                  <a:pt x="1441093" y="1982536"/>
                  <a:pt x="509480" y="2087618"/>
                  <a:pt x="124282" y="1639242"/>
                </a:cubicBezTo>
                <a:cubicBezTo>
                  <a:pt x="-260916" y="1190866"/>
                  <a:pt x="333275" y="62351"/>
                  <a:pt x="764475" y="8116"/>
                </a:cubicBezTo>
                <a:cubicBezTo>
                  <a:pt x="818375" y="1336"/>
                  <a:pt x="881594" y="-1428"/>
                  <a:pt x="950195" y="70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4834079-129A-663C-2867-3DC3792C59A0}"/>
              </a:ext>
            </a:extLst>
          </p:cNvPr>
          <p:cNvSpPr/>
          <p:nvPr/>
        </p:nvSpPr>
        <p:spPr>
          <a:xfrm>
            <a:off x="6467965" y="2074736"/>
            <a:ext cx="1934216" cy="2008138"/>
          </a:xfrm>
          <a:custGeom>
            <a:avLst/>
            <a:gdLst>
              <a:gd name="connsiteX0" fmla="*/ 1176955 w 1934216"/>
              <a:gd name="connsiteY0" fmla="*/ 963 h 2008138"/>
              <a:gd name="connsiteX1" fmla="*/ 1467457 w 1934216"/>
              <a:gd name="connsiteY1" fmla="*/ 78222 h 2008138"/>
              <a:gd name="connsiteX2" fmla="*/ 1799669 w 1934216"/>
              <a:gd name="connsiteY2" fmla="*/ 1496056 h 2008138"/>
              <a:gd name="connsiteX3" fmla="*/ 471237 w 1934216"/>
              <a:gd name="connsiteY3" fmla="*/ 1889092 h 2008138"/>
              <a:gd name="connsiteX4" fmla="*/ 78202 w 1934216"/>
              <a:gd name="connsiteY4" fmla="*/ 560659 h 2008138"/>
              <a:gd name="connsiteX5" fmla="*/ 1176955 w 1934216"/>
              <a:gd name="connsiteY5" fmla="*/ 963 h 200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34216" h="2008138">
                <a:moveTo>
                  <a:pt x="1176955" y="963"/>
                </a:moveTo>
                <a:cubicBezTo>
                  <a:pt x="1279614" y="5871"/>
                  <a:pt x="1378325" y="29790"/>
                  <a:pt x="1467457" y="78222"/>
                </a:cubicBezTo>
                <a:cubicBezTo>
                  <a:pt x="1942827" y="336525"/>
                  <a:pt x="2057971" y="1020686"/>
                  <a:pt x="1799669" y="1496056"/>
                </a:cubicBezTo>
                <a:cubicBezTo>
                  <a:pt x="1541366" y="1971426"/>
                  <a:pt x="946607" y="2147394"/>
                  <a:pt x="471237" y="1889092"/>
                </a:cubicBezTo>
                <a:cubicBezTo>
                  <a:pt x="-4133" y="1630789"/>
                  <a:pt x="-87835" y="862471"/>
                  <a:pt x="78202" y="560659"/>
                </a:cubicBezTo>
                <a:cubicBezTo>
                  <a:pt x="213106" y="315438"/>
                  <a:pt x="732098" y="-20303"/>
                  <a:pt x="1176955" y="96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0E1CC6-A15E-1B79-5BB9-92C764498AC6}"/>
              </a:ext>
            </a:extLst>
          </p:cNvPr>
          <p:cNvSpPr/>
          <p:nvPr/>
        </p:nvSpPr>
        <p:spPr>
          <a:xfrm>
            <a:off x="9350343" y="2088796"/>
            <a:ext cx="1940255" cy="1874587"/>
          </a:xfrm>
          <a:custGeom>
            <a:avLst/>
            <a:gdLst>
              <a:gd name="connsiteX0" fmla="*/ 769429 w 1940255"/>
              <a:gd name="connsiteY0" fmla="*/ 1 h 1874587"/>
              <a:gd name="connsiteX1" fmla="*/ 1809595 w 1940255"/>
              <a:gd name="connsiteY1" fmla="*/ 336815 h 1874587"/>
              <a:gd name="connsiteX2" fmla="*/ 957221 w 1940255"/>
              <a:gd name="connsiteY2" fmla="*/ 1873566 h 1874587"/>
              <a:gd name="connsiteX3" fmla="*/ 84652 w 1940255"/>
              <a:gd name="connsiteY3" fmla="*/ 174906 h 1874587"/>
              <a:gd name="connsiteX4" fmla="*/ 769429 w 1940255"/>
              <a:gd name="connsiteY4" fmla="*/ 1 h 1874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0255" h="1874587">
                <a:moveTo>
                  <a:pt x="769429" y="1"/>
                </a:moveTo>
                <a:cubicBezTo>
                  <a:pt x="1193227" y="-246"/>
                  <a:pt x="1677555" y="102767"/>
                  <a:pt x="1809595" y="336815"/>
                </a:cubicBezTo>
                <a:cubicBezTo>
                  <a:pt x="2044333" y="752901"/>
                  <a:pt x="2069738" y="1913836"/>
                  <a:pt x="957221" y="1873566"/>
                </a:cubicBezTo>
                <a:cubicBezTo>
                  <a:pt x="-155296" y="1833297"/>
                  <a:pt x="-57411" y="431031"/>
                  <a:pt x="84652" y="174906"/>
                </a:cubicBezTo>
                <a:cubicBezTo>
                  <a:pt x="146804" y="62851"/>
                  <a:pt x="439808" y="193"/>
                  <a:pt x="7694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08EE5-3D2D-AD91-3E4D-4F853F8D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6EB68C9D-2145-4CC0-9F00-198AA56E38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0054" y="2205433"/>
            <a:ext cx="1920240" cy="2028271"/>
          </a:xfrm>
          <a:custGeom>
            <a:avLst/>
            <a:gdLst>
              <a:gd name="connsiteX0" fmla="*/ 998505 w 1920240"/>
              <a:gd name="connsiteY0" fmla="*/ 0 h 2028271"/>
              <a:gd name="connsiteX1" fmla="*/ 1920240 w 1920240"/>
              <a:gd name="connsiteY1" fmla="*/ 1014136 h 2028271"/>
              <a:gd name="connsiteX2" fmla="*/ 998505 w 1920240"/>
              <a:gd name="connsiteY2" fmla="*/ 2028271 h 2028271"/>
              <a:gd name="connsiteX3" fmla="*/ 0 w 1920240"/>
              <a:gd name="connsiteY3" fmla="*/ 1014136 h 2028271"/>
              <a:gd name="connsiteX4" fmla="*/ 998505 w 1920240"/>
              <a:gd name="connsiteY4" fmla="*/ 0 h 202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0240" h="2028271">
                <a:moveTo>
                  <a:pt x="998505" y="0"/>
                </a:moveTo>
                <a:cubicBezTo>
                  <a:pt x="1318545" y="0"/>
                  <a:pt x="1920240" y="454044"/>
                  <a:pt x="1920240" y="1014136"/>
                </a:cubicBezTo>
                <a:cubicBezTo>
                  <a:pt x="1920240" y="1574227"/>
                  <a:pt x="1318545" y="2028271"/>
                  <a:pt x="998505" y="2028271"/>
                </a:cubicBezTo>
                <a:cubicBezTo>
                  <a:pt x="678465" y="2028271"/>
                  <a:pt x="0" y="1719031"/>
                  <a:pt x="0" y="1014136"/>
                </a:cubicBezTo>
                <a:cubicBezTo>
                  <a:pt x="0" y="309240"/>
                  <a:pt x="678465" y="0"/>
                  <a:pt x="99850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974C254A-D1C1-7C23-7A97-D08B5EF74F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76324" y="2178388"/>
            <a:ext cx="2019168" cy="1860145"/>
          </a:xfrm>
          <a:custGeom>
            <a:avLst/>
            <a:gdLst>
              <a:gd name="connsiteX0" fmla="*/ 1075463 w 2019168"/>
              <a:gd name="connsiteY0" fmla="*/ 1079 h 1860145"/>
              <a:gd name="connsiteX1" fmla="*/ 1370094 w 2019168"/>
              <a:gd name="connsiteY1" fmla="*/ 51869 h 1860145"/>
              <a:gd name="connsiteX2" fmla="*/ 1707509 w 2019168"/>
              <a:gd name="connsiteY2" fmla="*/ 1715406 h 1860145"/>
              <a:gd name="connsiteX3" fmla="*/ 2089 w 2019168"/>
              <a:gd name="connsiteY3" fmla="*/ 1133186 h 1860145"/>
              <a:gd name="connsiteX4" fmla="*/ 1075463 w 2019168"/>
              <a:gd name="connsiteY4" fmla="*/ 1079 h 1860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9168" h="1860145">
                <a:moveTo>
                  <a:pt x="1075463" y="1079"/>
                </a:moveTo>
                <a:cubicBezTo>
                  <a:pt x="1169679" y="5250"/>
                  <a:pt x="1268160" y="21623"/>
                  <a:pt x="1370094" y="51869"/>
                </a:cubicBezTo>
                <a:cubicBezTo>
                  <a:pt x="2028402" y="250981"/>
                  <a:pt x="2264123" y="1392311"/>
                  <a:pt x="1707509" y="1715406"/>
                </a:cubicBezTo>
                <a:cubicBezTo>
                  <a:pt x="1150895" y="2038501"/>
                  <a:pt x="44037" y="1810492"/>
                  <a:pt x="2089" y="1133186"/>
                </a:cubicBezTo>
                <a:cubicBezTo>
                  <a:pt x="-34615" y="540543"/>
                  <a:pt x="415947" y="-28120"/>
                  <a:pt x="1075463" y="107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D22F399-84EB-DA43-D72E-972541FA68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18875" y="2140559"/>
            <a:ext cx="1959193" cy="2066782"/>
          </a:xfrm>
          <a:custGeom>
            <a:avLst/>
            <a:gdLst>
              <a:gd name="connsiteX0" fmla="*/ 990359 w 1959193"/>
              <a:gd name="connsiteY0" fmla="*/ 0 h 2066782"/>
              <a:gd name="connsiteX1" fmla="*/ 1959193 w 1959193"/>
              <a:gd name="connsiteY1" fmla="*/ 1087188 h 2066782"/>
              <a:gd name="connsiteX2" fmla="*/ 979599 w 1959193"/>
              <a:gd name="connsiteY2" fmla="*/ 2066782 h 2066782"/>
              <a:gd name="connsiteX3" fmla="*/ 6 w 1959193"/>
              <a:gd name="connsiteY3" fmla="*/ 1087188 h 2066782"/>
              <a:gd name="connsiteX4" fmla="*/ 990359 w 1959193"/>
              <a:gd name="connsiteY4" fmla="*/ 0 h 206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9193" h="2066782">
                <a:moveTo>
                  <a:pt x="990359" y="0"/>
                </a:moveTo>
                <a:cubicBezTo>
                  <a:pt x="1531373" y="0"/>
                  <a:pt x="1959193" y="546173"/>
                  <a:pt x="1959193" y="1087188"/>
                </a:cubicBezTo>
                <a:cubicBezTo>
                  <a:pt x="1959193" y="1628203"/>
                  <a:pt x="1520614" y="2066782"/>
                  <a:pt x="979599" y="2066782"/>
                </a:cubicBezTo>
                <a:cubicBezTo>
                  <a:pt x="438585" y="2066782"/>
                  <a:pt x="-1787" y="1431651"/>
                  <a:pt x="6" y="1087188"/>
                </a:cubicBezTo>
                <a:cubicBezTo>
                  <a:pt x="1798" y="742725"/>
                  <a:pt x="449344" y="0"/>
                  <a:pt x="99035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293D7505-3D5F-5EC7-DA15-D6C2DF6E286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20110" y="2140558"/>
            <a:ext cx="2163666" cy="2014651"/>
          </a:xfrm>
          <a:custGeom>
            <a:avLst/>
            <a:gdLst>
              <a:gd name="connsiteX0" fmla="*/ 1273408 w 2163666"/>
              <a:gd name="connsiteY0" fmla="*/ 2029 h 2014651"/>
              <a:gd name="connsiteX1" fmla="*/ 1364459 w 2163666"/>
              <a:gd name="connsiteY1" fmla="*/ 19243 h 2014651"/>
              <a:gd name="connsiteX2" fmla="*/ 1803584 w 2163666"/>
              <a:gd name="connsiteY2" fmla="*/ 1720806 h 2014651"/>
              <a:gd name="connsiteX3" fmla="*/ 1517 w 2163666"/>
              <a:gd name="connsiteY3" fmla="*/ 1088839 h 2014651"/>
              <a:gd name="connsiteX4" fmla="*/ 1273408 w 2163666"/>
              <a:gd name="connsiteY4" fmla="*/ 2029 h 201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666" h="2014651">
                <a:moveTo>
                  <a:pt x="1273408" y="2029"/>
                </a:moveTo>
                <a:cubicBezTo>
                  <a:pt x="1305447" y="4806"/>
                  <a:pt x="1335918" y="10472"/>
                  <a:pt x="1364459" y="19243"/>
                </a:cubicBezTo>
                <a:cubicBezTo>
                  <a:pt x="1821112" y="159590"/>
                  <a:pt x="2638474" y="984414"/>
                  <a:pt x="1803584" y="1720806"/>
                </a:cubicBezTo>
                <a:cubicBezTo>
                  <a:pt x="968693" y="2457198"/>
                  <a:pt x="46130" y="1643895"/>
                  <a:pt x="1517" y="1088839"/>
                </a:cubicBezTo>
                <a:cubicBezTo>
                  <a:pt x="-40307" y="568475"/>
                  <a:pt x="792832" y="-39632"/>
                  <a:pt x="1273408" y="202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D410CB-8838-F5FE-B127-40EB466A16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734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4AB9408A-B6CD-B62B-A40C-113C980EF1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51468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61463C70-6782-0D6E-7762-61E5677626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4031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E4A9BFDF-CD6B-DB2B-93AB-335CC2AE45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67503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D4374427-D19A-E579-3D78-7A08CED4EE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95734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5" name="Text Placeholder 39">
            <a:extLst>
              <a:ext uri="{FF2B5EF4-FFF2-40B4-BE49-F238E27FC236}">
                <a16:creationId xmlns:a16="http://schemas.microsoft.com/office/drawing/2014/main" id="{1F400EB7-1FDE-3683-C9B4-63413EE5EA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51468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6" name="Text Placeholder 39">
            <a:extLst>
              <a:ext uri="{FF2B5EF4-FFF2-40B4-BE49-F238E27FC236}">
                <a16:creationId xmlns:a16="http://schemas.microsoft.com/office/drawing/2014/main" id="{5D8F7F98-168C-5B0E-F2F8-A4AD7BA597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64031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7" name="Text Placeholder 39">
            <a:extLst>
              <a:ext uri="{FF2B5EF4-FFF2-40B4-BE49-F238E27FC236}">
                <a16:creationId xmlns:a16="http://schemas.microsoft.com/office/drawing/2014/main" id="{C5A299EB-BF79-F241-A67B-AD318037BB5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67503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B6BC38C4-7EDF-0398-884C-F604FCF79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  <p:sp>
        <p:nvSpPr>
          <p:cNvPr id="49" name="Footer Placeholder 5">
            <a:extLst>
              <a:ext uri="{FF2B5EF4-FFF2-40B4-BE49-F238E27FC236}">
                <a16:creationId xmlns:a16="http://schemas.microsoft.com/office/drawing/2014/main" id="{3324246F-F0D6-1940-4C2D-1B0A3C16A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459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50ACB28-E48A-5740-A6D3-E094D17FB09B}"/>
              </a:ext>
            </a:extLst>
          </p:cNvPr>
          <p:cNvSpPr/>
          <p:nvPr/>
        </p:nvSpPr>
        <p:spPr>
          <a:xfrm>
            <a:off x="9552576" y="1533655"/>
            <a:ext cx="1394660" cy="1251173"/>
          </a:xfrm>
          <a:custGeom>
            <a:avLst/>
            <a:gdLst>
              <a:gd name="connsiteX0" fmla="*/ 1065214 w 1394660"/>
              <a:gd name="connsiteY0" fmla="*/ 1006 h 1251173"/>
              <a:gd name="connsiteX1" fmla="*/ 1144180 w 1394660"/>
              <a:gd name="connsiteY1" fmla="*/ 2923 h 1251173"/>
              <a:gd name="connsiteX2" fmla="*/ 1143883 w 1394660"/>
              <a:gd name="connsiteY2" fmla="*/ 1151759 h 1251173"/>
              <a:gd name="connsiteX3" fmla="*/ 43 w 1394660"/>
              <a:gd name="connsiteY3" fmla="*/ 917572 h 1251173"/>
              <a:gd name="connsiteX4" fmla="*/ 1065214 w 1394660"/>
              <a:gd name="connsiteY4" fmla="*/ 1006 h 125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4660" h="1251173">
                <a:moveTo>
                  <a:pt x="1065214" y="1006"/>
                </a:moveTo>
                <a:cubicBezTo>
                  <a:pt x="1092720" y="-779"/>
                  <a:pt x="1119132" y="-215"/>
                  <a:pt x="1144180" y="2923"/>
                </a:cubicBezTo>
                <a:cubicBezTo>
                  <a:pt x="1544949" y="53123"/>
                  <a:pt x="1404083" y="971069"/>
                  <a:pt x="1143883" y="1151759"/>
                </a:cubicBezTo>
                <a:cubicBezTo>
                  <a:pt x="883684" y="1332450"/>
                  <a:pt x="6581" y="1273955"/>
                  <a:pt x="43" y="917572"/>
                </a:cubicBezTo>
                <a:cubicBezTo>
                  <a:pt x="-6086" y="583464"/>
                  <a:pt x="652628" y="27796"/>
                  <a:pt x="1065214" y="1006"/>
                </a:cubicBezTo>
                <a:close/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436AFF8-9C8F-34D5-490C-107E9F54DA96}"/>
              </a:ext>
            </a:extLst>
          </p:cNvPr>
          <p:cNvSpPr/>
          <p:nvPr/>
        </p:nvSpPr>
        <p:spPr>
          <a:xfrm>
            <a:off x="1095157" y="1662388"/>
            <a:ext cx="1311040" cy="1332925"/>
          </a:xfrm>
          <a:custGeom>
            <a:avLst/>
            <a:gdLst>
              <a:gd name="connsiteX0" fmla="*/ 760032 w 1311040"/>
              <a:gd name="connsiteY0" fmla="*/ 1872 h 1332925"/>
              <a:gd name="connsiteX1" fmla="*/ 1114773 w 1311040"/>
              <a:gd name="connsiteY1" fmla="*/ 68853 h 1332925"/>
              <a:gd name="connsiteX2" fmla="*/ 1166213 w 1311040"/>
              <a:gd name="connsiteY2" fmla="*/ 1125308 h 1332925"/>
              <a:gd name="connsiteX3" fmla="*/ 150887 w 1311040"/>
              <a:gd name="connsiteY3" fmla="*/ 1201691 h 1332925"/>
              <a:gd name="connsiteX4" fmla="*/ 105320 w 1311040"/>
              <a:gd name="connsiteY4" fmla="*/ 223299 h 1332925"/>
              <a:gd name="connsiteX5" fmla="*/ 760032 w 1311040"/>
              <a:gd name="connsiteY5" fmla="*/ 1872 h 13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040" h="1332925">
                <a:moveTo>
                  <a:pt x="760032" y="1872"/>
                </a:moveTo>
                <a:cubicBezTo>
                  <a:pt x="912528" y="-6449"/>
                  <a:pt x="1048468" y="12477"/>
                  <a:pt x="1114773" y="68853"/>
                </a:cubicBezTo>
                <a:cubicBezTo>
                  <a:pt x="1291589" y="219188"/>
                  <a:pt x="1425495" y="823841"/>
                  <a:pt x="1166213" y="1125308"/>
                </a:cubicBezTo>
                <a:cubicBezTo>
                  <a:pt x="906931" y="1426775"/>
                  <a:pt x="327702" y="1352026"/>
                  <a:pt x="150887" y="1201691"/>
                </a:cubicBezTo>
                <a:cubicBezTo>
                  <a:pt x="-25929" y="1051356"/>
                  <a:pt x="-55328" y="412105"/>
                  <a:pt x="105320" y="223299"/>
                </a:cubicBezTo>
                <a:cubicBezTo>
                  <a:pt x="205725" y="105295"/>
                  <a:pt x="505873" y="15741"/>
                  <a:pt x="760032" y="1872"/>
                </a:cubicBezTo>
                <a:close/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F8C201A-0786-FC68-D542-22B4C6AA1894}"/>
              </a:ext>
            </a:extLst>
          </p:cNvPr>
          <p:cNvSpPr/>
          <p:nvPr/>
        </p:nvSpPr>
        <p:spPr>
          <a:xfrm>
            <a:off x="3823043" y="1597010"/>
            <a:ext cx="1287665" cy="1468816"/>
          </a:xfrm>
          <a:custGeom>
            <a:avLst/>
            <a:gdLst>
              <a:gd name="connsiteX0" fmla="*/ 819156 w 1287665"/>
              <a:gd name="connsiteY0" fmla="*/ 237 h 1468816"/>
              <a:gd name="connsiteX1" fmla="*/ 1073512 w 1287665"/>
              <a:gd name="connsiteY1" fmla="*/ 75586 h 1468816"/>
              <a:gd name="connsiteX2" fmla="*/ 1009218 w 1287665"/>
              <a:gd name="connsiteY2" fmla="*/ 1454079 h 1468816"/>
              <a:gd name="connsiteX3" fmla="*/ 975 w 1287665"/>
              <a:gd name="connsiteY3" fmla="*/ 735510 h 1468816"/>
              <a:gd name="connsiteX4" fmla="*/ 819156 w 1287665"/>
              <a:gd name="connsiteY4" fmla="*/ 237 h 146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7665" h="1468816">
                <a:moveTo>
                  <a:pt x="819156" y="237"/>
                </a:moveTo>
                <a:cubicBezTo>
                  <a:pt x="907123" y="-2584"/>
                  <a:pt x="993588" y="19619"/>
                  <a:pt x="1073512" y="75586"/>
                </a:cubicBezTo>
                <a:cubicBezTo>
                  <a:pt x="1499773" y="374078"/>
                  <a:pt x="1187974" y="1344092"/>
                  <a:pt x="1009218" y="1454079"/>
                </a:cubicBezTo>
                <a:cubicBezTo>
                  <a:pt x="830462" y="1564066"/>
                  <a:pt x="-32980" y="1032017"/>
                  <a:pt x="975" y="735510"/>
                </a:cubicBezTo>
                <a:cubicBezTo>
                  <a:pt x="28563" y="494599"/>
                  <a:pt x="437964" y="12464"/>
                  <a:pt x="819156" y="237"/>
                </a:cubicBezTo>
                <a:close/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77F062-A889-08D4-9EFF-C8F31CE14470}"/>
              </a:ext>
            </a:extLst>
          </p:cNvPr>
          <p:cNvSpPr/>
          <p:nvPr/>
        </p:nvSpPr>
        <p:spPr>
          <a:xfrm>
            <a:off x="7229441" y="1717547"/>
            <a:ext cx="1212876" cy="1277484"/>
          </a:xfrm>
          <a:custGeom>
            <a:avLst/>
            <a:gdLst>
              <a:gd name="connsiteX0" fmla="*/ 661792 w 1212876"/>
              <a:gd name="connsiteY0" fmla="*/ 2751 h 1277484"/>
              <a:gd name="connsiteX1" fmla="*/ 1021677 w 1212876"/>
              <a:gd name="connsiteY1" fmla="*/ 95771 h 1277484"/>
              <a:gd name="connsiteX2" fmla="*/ 1087176 w 1212876"/>
              <a:gd name="connsiteY2" fmla="*/ 947071 h 1277484"/>
              <a:gd name="connsiteX3" fmla="*/ 189382 w 1212876"/>
              <a:gd name="connsiteY3" fmla="*/ 1190864 h 1277484"/>
              <a:gd name="connsiteX4" fmla="*/ 162703 w 1212876"/>
              <a:gd name="connsiteY4" fmla="*/ 253352 h 1277484"/>
              <a:gd name="connsiteX5" fmla="*/ 661792 w 1212876"/>
              <a:gd name="connsiteY5" fmla="*/ 2751 h 1277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2876" h="1277484">
                <a:moveTo>
                  <a:pt x="661792" y="2751"/>
                </a:moveTo>
                <a:cubicBezTo>
                  <a:pt x="787404" y="-8808"/>
                  <a:pt x="915287" y="14913"/>
                  <a:pt x="1021677" y="95771"/>
                </a:cubicBezTo>
                <a:cubicBezTo>
                  <a:pt x="1305381" y="311393"/>
                  <a:pt x="1225891" y="764555"/>
                  <a:pt x="1087176" y="947071"/>
                </a:cubicBezTo>
                <a:cubicBezTo>
                  <a:pt x="948460" y="1129586"/>
                  <a:pt x="511372" y="1425199"/>
                  <a:pt x="189382" y="1190864"/>
                </a:cubicBezTo>
                <a:cubicBezTo>
                  <a:pt x="-132607" y="956530"/>
                  <a:pt x="23987" y="435868"/>
                  <a:pt x="162703" y="253352"/>
                </a:cubicBezTo>
                <a:cubicBezTo>
                  <a:pt x="249400" y="139280"/>
                  <a:pt x="452440" y="22016"/>
                  <a:pt x="661792" y="2751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08EE5-3D2D-AD91-3E4D-4F853F8D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B1DE3BF4-0CFD-6567-DCCE-2B743C0407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20725" y="1733011"/>
            <a:ext cx="1368219" cy="1360576"/>
          </a:xfrm>
          <a:custGeom>
            <a:avLst/>
            <a:gdLst>
              <a:gd name="connsiteX0" fmla="*/ 711460 w 1368219"/>
              <a:gd name="connsiteY0" fmla="*/ 896 h 1360576"/>
              <a:gd name="connsiteX1" fmla="*/ 1368219 w 1368219"/>
              <a:gd name="connsiteY1" fmla="*/ 723493 h 1360576"/>
              <a:gd name="connsiteX2" fmla="*/ 711460 w 1368219"/>
              <a:gd name="connsiteY2" fmla="*/ 1360365 h 1360576"/>
              <a:gd name="connsiteX3" fmla="*/ 0 w 1368219"/>
              <a:gd name="connsiteY3" fmla="*/ 723493 h 1360576"/>
              <a:gd name="connsiteX4" fmla="*/ 711460 w 1368219"/>
              <a:gd name="connsiteY4" fmla="*/ 896 h 1360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219" h="1360576">
                <a:moveTo>
                  <a:pt x="711460" y="896"/>
                </a:moveTo>
                <a:cubicBezTo>
                  <a:pt x="1227364" y="26296"/>
                  <a:pt x="1368219" y="324414"/>
                  <a:pt x="1368219" y="723493"/>
                </a:cubicBezTo>
                <a:cubicBezTo>
                  <a:pt x="1368219" y="1122573"/>
                  <a:pt x="1345896" y="1368831"/>
                  <a:pt x="711460" y="1360365"/>
                </a:cubicBezTo>
                <a:cubicBezTo>
                  <a:pt x="77023" y="1351900"/>
                  <a:pt x="0" y="950072"/>
                  <a:pt x="0" y="723493"/>
                </a:cubicBezTo>
                <a:cubicBezTo>
                  <a:pt x="0" y="496915"/>
                  <a:pt x="195556" y="-24503"/>
                  <a:pt x="711460" y="89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F44C3697-BAFA-28BA-4921-270D6CABCC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42147" y="1658531"/>
            <a:ext cx="1438709" cy="1325401"/>
          </a:xfrm>
          <a:custGeom>
            <a:avLst/>
            <a:gdLst>
              <a:gd name="connsiteX0" fmla="*/ 766295 w 1438709"/>
              <a:gd name="connsiteY0" fmla="*/ 769 h 1325401"/>
              <a:gd name="connsiteX1" fmla="*/ 976227 w 1438709"/>
              <a:gd name="connsiteY1" fmla="*/ 36958 h 1325401"/>
              <a:gd name="connsiteX2" fmla="*/ 1216644 w 1438709"/>
              <a:gd name="connsiteY2" fmla="*/ 1222270 h 1325401"/>
              <a:gd name="connsiteX3" fmla="*/ 1489 w 1438709"/>
              <a:gd name="connsiteY3" fmla="*/ 807424 h 1325401"/>
              <a:gd name="connsiteX4" fmla="*/ 766295 w 1438709"/>
              <a:gd name="connsiteY4" fmla="*/ 769 h 1325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8709" h="1325401">
                <a:moveTo>
                  <a:pt x="766295" y="769"/>
                </a:moveTo>
                <a:cubicBezTo>
                  <a:pt x="833426" y="3741"/>
                  <a:pt x="903596" y="15407"/>
                  <a:pt x="976227" y="36958"/>
                </a:cubicBezTo>
                <a:cubicBezTo>
                  <a:pt x="1445288" y="178830"/>
                  <a:pt x="1613245" y="992057"/>
                  <a:pt x="1216644" y="1222270"/>
                </a:cubicBezTo>
                <a:cubicBezTo>
                  <a:pt x="820042" y="1452484"/>
                  <a:pt x="31377" y="1290022"/>
                  <a:pt x="1489" y="807424"/>
                </a:cubicBezTo>
                <a:cubicBezTo>
                  <a:pt x="-24664" y="385151"/>
                  <a:pt x="296373" y="-20036"/>
                  <a:pt x="766295" y="76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B982DD40-45F4-A734-10A7-250086C271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78827" y="1680105"/>
            <a:ext cx="1395974" cy="1472634"/>
          </a:xfrm>
          <a:custGeom>
            <a:avLst/>
            <a:gdLst>
              <a:gd name="connsiteX0" fmla="*/ 705655 w 1395974"/>
              <a:gd name="connsiteY0" fmla="*/ 0 h 1472634"/>
              <a:gd name="connsiteX1" fmla="*/ 1395974 w 1395974"/>
              <a:gd name="connsiteY1" fmla="*/ 774649 h 1472634"/>
              <a:gd name="connsiteX2" fmla="*/ 697989 w 1395974"/>
              <a:gd name="connsiteY2" fmla="*/ 1472634 h 1472634"/>
              <a:gd name="connsiteX3" fmla="*/ 4 w 1395974"/>
              <a:gd name="connsiteY3" fmla="*/ 774649 h 1472634"/>
              <a:gd name="connsiteX4" fmla="*/ 705655 w 1395974"/>
              <a:gd name="connsiteY4" fmla="*/ 0 h 147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974" h="1472634">
                <a:moveTo>
                  <a:pt x="705655" y="0"/>
                </a:moveTo>
                <a:cubicBezTo>
                  <a:pt x="1091142" y="0"/>
                  <a:pt x="1395974" y="389162"/>
                  <a:pt x="1395974" y="774649"/>
                </a:cubicBezTo>
                <a:cubicBezTo>
                  <a:pt x="1395974" y="1160135"/>
                  <a:pt x="1083476" y="1472634"/>
                  <a:pt x="697989" y="1472634"/>
                </a:cubicBezTo>
                <a:cubicBezTo>
                  <a:pt x="312503" y="1472634"/>
                  <a:pt x="-1273" y="1020088"/>
                  <a:pt x="4" y="774649"/>
                </a:cubicBezTo>
                <a:cubicBezTo>
                  <a:pt x="1281" y="529210"/>
                  <a:pt x="320169" y="0"/>
                  <a:pt x="7056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EFB9CCB0-3B43-F6EB-605C-68FC6DAC416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712075" y="1631918"/>
            <a:ext cx="1541667" cy="1435490"/>
          </a:xfrm>
          <a:custGeom>
            <a:avLst/>
            <a:gdLst>
              <a:gd name="connsiteX0" fmla="*/ 907336 w 1541667"/>
              <a:gd name="connsiteY0" fmla="*/ 1446 h 1435490"/>
              <a:gd name="connsiteX1" fmla="*/ 972212 w 1541667"/>
              <a:gd name="connsiteY1" fmla="*/ 13712 h 1435490"/>
              <a:gd name="connsiteX2" fmla="*/ 1285099 w 1541667"/>
              <a:gd name="connsiteY2" fmla="*/ 1226118 h 1435490"/>
              <a:gd name="connsiteX3" fmla="*/ 1081 w 1541667"/>
              <a:gd name="connsiteY3" fmla="*/ 775826 h 1435490"/>
              <a:gd name="connsiteX4" fmla="*/ 907336 w 1541667"/>
              <a:gd name="connsiteY4" fmla="*/ 1446 h 143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1667" h="1435490">
                <a:moveTo>
                  <a:pt x="907336" y="1446"/>
                </a:moveTo>
                <a:cubicBezTo>
                  <a:pt x="930164" y="3425"/>
                  <a:pt x="951876" y="7462"/>
                  <a:pt x="972212" y="13712"/>
                </a:cubicBezTo>
                <a:cubicBezTo>
                  <a:pt x="1297588" y="113712"/>
                  <a:pt x="1879980" y="701420"/>
                  <a:pt x="1285099" y="1226118"/>
                </a:cubicBezTo>
                <a:cubicBezTo>
                  <a:pt x="690218" y="1750816"/>
                  <a:pt x="32869" y="1171317"/>
                  <a:pt x="1081" y="775826"/>
                </a:cubicBezTo>
                <a:cubicBezTo>
                  <a:pt x="-28719" y="405053"/>
                  <a:pt x="564913" y="-28239"/>
                  <a:pt x="907336" y="144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D410CB-8838-F5FE-B127-40EB466A16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6237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4AB9408A-B6CD-B62B-A40C-113C980EF1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32788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61463C70-6782-0D6E-7762-61E5677626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0628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E4A9BFDF-CD6B-DB2B-93AB-335CC2AE45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48468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D4374427-D19A-E579-3D78-7A08CED4EE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6237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5" name="Text Placeholder 39">
            <a:extLst>
              <a:ext uri="{FF2B5EF4-FFF2-40B4-BE49-F238E27FC236}">
                <a16:creationId xmlns:a16="http://schemas.microsoft.com/office/drawing/2014/main" id="{1F400EB7-1FDE-3683-C9B4-63413EE5EA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32788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6" name="Text Placeholder 39">
            <a:extLst>
              <a:ext uri="{FF2B5EF4-FFF2-40B4-BE49-F238E27FC236}">
                <a16:creationId xmlns:a16="http://schemas.microsoft.com/office/drawing/2014/main" id="{5D8F7F98-168C-5B0E-F2F8-A4AD7BA597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40628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7" name="Text Placeholder 39">
            <a:extLst>
              <a:ext uri="{FF2B5EF4-FFF2-40B4-BE49-F238E27FC236}">
                <a16:creationId xmlns:a16="http://schemas.microsoft.com/office/drawing/2014/main" id="{C5A299EB-BF79-F241-A67B-AD318037BB5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248468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B6BC38C4-7EDF-0398-884C-F604FCF79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  <p:sp>
        <p:nvSpPr>
          <p:cNvPr id="49" name="Footer Placeholder 5">
            <a:extLst>
              <a:ext uri="{FF2B5EF4-FFF2-40B4-BE49-F238E27FC236}">
                <a16:creationId xmlns:a16="http://schemas.microsoft.com/office/drawing/2014/main" id="{3324246F-F0D6-1940-4C2D-1B0A3C16A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endParaRPr lang="de-DE"/>
          </a:p>
        </p:txBody>
      </p:sp>
      <p:sp>
        <p:nvSpPr>
          <p:cNvPr id="4" name="Triangle 2">
            <a:extLst>
              <a:ext uri="{FF2B5EF4-FFF2-40B4-BE49-F238E27FC236}">
                <a16:creationId xmlns:a16="http://schemas.microsoft.com/office/drawing/2014/main" id="{E9D746EE-2CD1-8E5F-21D1-717095C13A21}"/>
              </a:ext>
            </a:extLst>
          </p:cNvPr>
          <p:cNvSpPr/>
          <p:nvPr/>
        </p:nvSpPr>
        <p:spPr>
          <a:xfrm rot="21394394">
            <a:off x="9892066" y="3963991"/>
            <a:ext cx="1475500" cy="1314452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33816 w 5047402"/>
              <a:gd name="connsiteY0" fmla="*/ 3234353 h 4544470"/>
              <a:gd name="connsiteX1" fmla="*/ 2953052 w 5047402"/>
              <a:gd name="connsiteY1" fmla="*/ 25473 h 4544470"/>
              <a:gd name="connsiteX2" fmla="*/ 4949909 w 5047402"/>
              <a:gd name="connsiteY2" fmla="*/ 4389385 h 4544470"/>
              <a:gd name="connsiteX3" fmla="*/ 33816 w 5047402"/>
              <a:gd name="connsiteY3" fmla="*/ 3234353 h 4544470"/>
              <a:gd name="connsiteX0" fmla="*/ 51952 w 5065538"/>
              <a:gd name="connsiteY0" fmla="*/ 3240171 h 4628936"/>
              <a:gd name="connsiteX1" fmla="*/ 2971188 w 5065538"/>
              <a:gd name="connsiteY1" fmla="*/ 31291 h 4628936"/>
              <a:gd name="connsiteX2" fmla="*/ 4968045 w 5065538"/>
              <a:gd name="connsiteY2" fmla="*/ 4395203 h 4628936"/>
              <a:gd name="connsiteX3" fmla="*/ 51952 w 5065538"/>
              <a:gd name="connsiteY3" fmla="*/ 3240171 h 4628936"/>
              <a:gd name="connsiteX0" fmla="*/ 51952 w 5393218"/>
              <a:gd name="connsiteY0" fmla="*/ 3240171 h 5081380"/>
              <a:gd name="connsiteX1" fmla="*/ 2971188 w 5393218"/>
              <a:gd name="connsiteY1" fmla="*/ 31291 h 5081380"/>
              <a:gd name="connsiteX2" fmla="*/ 4968045 w 5393218"/>
              <a:gd name="connsiteY2" fmla="*/ 4395203 h 5081380"/>
              <a:gd name="connsiteX3" fmla="*/ 51952 w 5393218"/>
              <a:gd name="connsiteY3" fmla="*/ 3240171 h 5081380"/>
              <a:gd name="connsiteX0" fmla="*/ 21176 w 5076250"/>
              <a:gd name="connsiteY0" fmla="*/ 3171600 h 4476643"/>
              <a:gd name="connsiteX1" fmla="*/ 3281878 w 5076250"/>
              <a:gd name="connsiteY1" fmla="*/ 25924 h 4476643"/>
              <a:gd name="connsiteX2" fmla="*/ 4937269 w 5076250"/>
              <a:gd name="connsiteY2" fmla="*/ 4326632 h 4476643"/>
              <a:gd name="connsiteX3" fmla="*/ 21176 w 5076250"/>
              <a:gd name="connsiteY3" fmla="*/ 3171600 h 4476643"/>
              <a:gd name="connsiteX0" fmla="*/ 21176 w 5399462"/>
              <a:gd name="connsiteY0" fmla="*/ 3171600 h 4810123"/>
              <a:gd name="connsiteX1" fmla="*/ 3281878 w 5399462"/>
              <a:gd name="connsiteY1" fmla="*/ 25924 h 4810123"/>
              <a:gd name="connsiteX2" fmla="*/ 4937269 w 5399462"/>
              <a:gd name="connsiteY2" fmla="*/ 4326632 h 4810123"/>
              <a:gd name="connsiteX3" fmla="*/ 21176 w 5399462"/>
              <a:gd name="connsiteY3" fmla="*/ 3171600 h 4810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9462" h="4810123">
                <a:moveTo>
                  <a:pt x="21176" y="3171600"/>
                </a:moveTo>
                <a:cubicBezTo>
                  <a:pt x="-254722" y="2454815"/>
                  <a:pt x="2237939" y="-294918"/>
                  <a:pt x="3281878" y="25924"/>
                </a:cubicBezTo>
                <a:cubicBezTo>
                  <a:pt x="4325817" y="346766"/>
                  <a:pt x="6296743" y="2993163"/>
                  <a:pt x="4937269" y="4326632"/>
                </a:cubicBezTo>
                <a:cubicBezTo>
                  <a:pt x="3577795" y="5660101"/>
                  <a:pt x="297074" y="3888385"/>
                  <a:pt x="21176" y="3171600"/>
                </a:cubicBezTo>
                <a:close/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riangle 2">
            <a:extLst>
              <a:ext uri="{FF2B5EF4-FFF2-40B4-BE49-F238E27FC236}">
                <a16:creationId xmlns:a16="http://schemas.microsoft.com/office/drawing/2014/main" id="{899BE460-409B-EAFF-B70B-23B36E66364A}"/>
              </a:ext>
            </a:extLst>
          </p:cNvPr>
          <p:cNvSpPr/>
          <p:nvPr/>
        </p:nvSpPr>
        <p:spPr>
          <a:xfrm rot="7688314">
            <a:off x="4057001" y="4019714"/>
            <a:ext cx="1540625" cy="1331572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1374" h="3961862">
                <a:moveTo>
                  <a:pt x="116397" y="2487445"/>
                </a:moveTo>
                <a:cubicBezTo>
                  <a:pt x="-600751" y="1293854"/>
                  <a:pt x="2188231" y="-278564"/>
                  <a:pt x="3232170" y="42278"/>
                </a:cubicBezTo>
                <a:cubicBezTo>
                  <a:pt x="4276109" y="363120"/>
                  <a:pt x="5984922" y="2865980"/>
                  <a:pt x="5032490" y="3642477"/>
                </a:cubicBezTo>
                <a:cubicBezTo>
                  <a:pt x="4080058" y="4418974"/>
                  <a:pt x="833545" y="3681036"/>
                  <a:pt x="116397" y="2487445"/>
                </a:cubicBezTo>
                <a:close/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3035E686-44F8-5A97-3FA3-FB72E8A42E52}"/>
              </a:ext>
            </a:extLst>
          </p:cNvPr>
          <p:cNvSpPr/>
          <p:nvPr/>
        </p:nvSpPr>
        <p:spPr>
          <a:xfrm rot="18434137">
            <a:off x="831871" y="4047987"/>
            <a:ext cx="1375578" cy="1155788"/>
          </a:xfrm>
          <a:custGeom>
            <a:avLst/>
            <a:gdLst>
              <a:gd name="connsiteX0" fmla="*/ 0 w 1850045"/>
              <a:gd name="connsiteY0" fmla="*/ 925023 h 1850045"/>
              <a:gd name="connsiteX1" fmla="*/ 925023 w 1850045"/>
              <a:gd name="connsiteY1" fmla="*/ 0 h 1850045"/>
              <a:gd name="connsiteX2" fmla="*/ 1850046 w 1850045"/>
              <a:gd name="connsiteY2" fmla="*/ 925023 h 1850045"/>
              <a:gd name="connsiteX3" fmla="*/ 925023 w 1850045"/>
              <a:gd name="connsiteY3" fmla="*/ 1850046 h 1850045"/>
              <a:gd name="connsiteX4" fmla="*/ 0 w 1850045"/>
              <a:gd name="connsiteY4" fmla="*/ 925023 h 1850045"/>
              <a:gd name="connsiteX0" fmla="*/ 0 w 1850046"/>
              <a:gd name="connsiteY0" fmla="*/ 843743 h 1768766"/>
              <a:gd name="connsiteX1" fmla="*/ 925023 w 1850046"/>
              <a:gd name="connsiteY1" fmla="*/ 0 h 1768766"/>
              <a:gd name="connsiteX2" fmla="*/ 1850046 w 1850046"/>
              <a:gd name="connsiteY2" fmla="*/ 843743 h 1768766"/>
              <a:gd name="connsiteX3" fmla="*/ 925023 w 1850046"/>
              <a:gd name="connsiteY3" fmla="*/ 1768766 h 1768766"/>
              <a:gd name="connsiteX4" fmla="*/ 0 w 1850046"/>
              <a:gd name="connsiteY4" fmla="*/ 843743 h 1768766"/>
              <a:gd name="connsiteX0" fmla="*/ 5 w 1850051"/>
              <a:gd name="connsiteY0" fmla="*/ 843743 h 1657006"/>
              <a:gd name="connsiteX1" fmla="*/ 925028 w 1850051"/>
              <a:gd name="connsiteY1" fmla="*/ 0 h 1657006"/>
              <a:gd name="connsiteX2" fmla="*/ 1850051 w 1850051"/>
              <a:gd name="connsiteY2" fmla="*/ 843743 h 1657006"/>
              <a:gd name="connsiteX3" fmla="*/ 935188 w 1850051"/>
              <a:gd name="connsiteY3" fmla="*/ 1657006 h 1657006"/>
              <a:gd name="connsiteX4" fmla="*/ 5 w 1850051"/>
              <a:gd name="connsiteY4" fmla="*/ 843743 h 1657006"/>
              <a:gd name="connsiteX0" fmla="*/ 2 w 1971968"/>
              <a:gd name="connsiteY0" fmla="*/ 843743 h 1657006"/>
              <a:gd name="connsiteX1" fmla="*/ 1046945 w 1971968"/>
              <a:gd name="connsiteY1" fmla="*/ 0 h 1657006"/>
              <a:gd name="connsiteX2" fmla="*/ 1971968 w 1971968"/>
              <a:gd name="connsiteY2" fmla="*/ 843743 h 1657006"/>
              <a:gd name="connsiteX3" fmla="*/ 1057105 w 1971968"/>
              <a:gd name="connsiteY3" fmla="*/ 1657006 h 1657006"/>
              <a:gd name="connsiteX4" fmla="*/ 2 w 1971968"/>
              <a:gd name="connsiteY4" fmla="*/ 843743 h 1657006"/>
              <a:gd name="connsiteX0" fmla="*/ 142 w 1972108"/>
              <a:gd name="connsiteY0" fmla="*/ 843743 h 1657006"/>
              <a:gd name="connsiteX1" fmla="*/ 1047085 w 1972108"/>
              <a:gd name="connsiteY1" fmla="*/ 0 h 1657006"/>
              <a:gd name="connsiteX2" fmla="*/ 1972108 w 1972108"/>
              <a:gd name="connsiteY2" fmla="*/ 843743 h 1657006"/>
              <a:gd name="connsiteX3" fmla="*/ 1057245 w 1972108"/>
              <a:gd name="connsiteY3" fmla="*/ 1657006 h 1657006"/>
              <a:gd name="connsiteX4" fmla="*/ 142 w 1972108"/>
              <a:gd name="connsiteY4" fmla="*/ 843743 h 165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2108" h="1657006">
                <a:moveTo>
                  <a:pt x="142" y="843743"/>
                </a:moveTo>
                <a:cubicBezTo>
                  <a:pt x="-11711" y="272935"/>
                  <a:pt x="718424" y="0"/>
                  <a:pt x="1047085" y="0"/>
                </a:cubicBezTo>
                <a:cubicBezTo>
                  <a:pt x="1375746" y="0"/>
                  <a:pt x="1972108" y="332867"/>
                  <a:pt x="1972108" y="843743"/>
                </a:cubicBezTo>
                <a:cubicBezTo>
                  <a:pt x="1972108" y="1354619"/>
                  <a:pt x="1385906" y="1657006"/>
                  <a:pt x="1057245" y="1657006"/>
                </a:cubicBezTo>
                <a:cubicBezTo>
                  <a:pt x="728584" y="1657006"/>
                  <a:pt x="11995" y="1414551"/>
                  <a:pt x="142" y="843743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Oval 17">
            <a:extLst>
              <a:ext uri="{FF2B5EF4-FFF2-40B4-BE49-F238E27FC236}">
                <a16:creationId xmlns:a16="http://schemas.microsoft.com/office/drawing/2014/main" id="{D127E5D0-1987-2A45-7EB8-D0449FBDBB48}"/>
              </a:ext>
            </a:extLst>
          </p:cNvPr>
          <p:cNvSpPr/>
          <p:nvPr/>
        </p:nvSpPr>
        <p:spPr>
          <a:xfrm rot="2441864">
            <a:off x="6735824" y="3720682"/>
            <a:ext cx="1392502" cy="1487398"/>
          </a:xfrm>
          <a:custGeom>
            <a:avLst/>
            <a:gdLst>
              <a:gd name="connsiteX0" fmla="*/ 0 w 1850045"/>
              <a:gd name="connsiteY0" fmla="*/ 925023 h 1850045"/>
              <a:gd name="connsiteX1" fmla="*/ 925023 w 1850045"/>
              <a:gd name="connsiteY1" fmla="*/ 0 h 1850045"/>
              <a:gd name="connsiteX2" fmla="*/ 1850046 w 1850045"/>
              <a:gd name="connsiteY2" fmla="*/ 925023 h 1850045"/>
              <a:gd name="connsiteX3" fmla="*/ 925023 w 1850045"/>
              <a:gd name="connsiteY3" fmla="*/ 1850046 h 1850045"/>
              <a:gd name="connsiteX4" fmla="*/ 0 w 1850045"/>
              <a:gd name="connsiteY4" fmla="*/ 925023 h 1850045"/>
              <a:gd name="connsiteX0" fmla="*/ 5 w 1850051"/>
              <a:gd name="connsiteY0" fmla="*/ 985983 h 1911006"/>
              <a:gd name="connsiteX1" fmla="*/ 914868 w 1850051"/>
              <a:gd name="connsiteY1" fmla="*/ 0 h 1911006"/>
              <a:gd name="connsiteX2" fmla="*/ 1850051 w 1850051"/>
              <a:gd name="connsiteY2" fmla="*/ 985983 h 1911006"/>
              <a:gd name="connsiteX3" fmla="*/ 925028 w 1850051"/>
              <a:gd name="connsiteY3" fmla="*/ 1911006 h 1911006"/>
              <a:gd name="connsiteX4" fmla="*/ 5 w 1850051"/>
              <a:gd name="connsiteY4" fmla="*/ 985983 h 1911006"/>
              <a:gd name="connsiteX0" fmla="*/ 4 w 1789090"/>
              <a:gd name="connsiteY0" fmla="*/ 996147 h 1911013"/>
              <a:gd name="connsiteX1" fmla="*/ 853907 w 1789090"/>
              <a:gd name="connsiteY1" fmla="*/ 4 h 1911013"/>
              <a:gd name="connsiteX2" fmla="*/ 1789090 w 1789090"/>
              <a:gd name="connsiteY2" fmla="*/ 985987 h 1911013"/>
              <a:gd name="connsiteX3" fmla="*/ 864067 w 1789090"/>
              <a:gd name="connsiteY3" fmla="*/ 1911010 h 1911013"/>
              <a:gd name="connsiteX4" fmla="*/ 4 w 1789090"/>
              <a:gd name="connsiteY4" fmla="*/ 996147 h 191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9090" h="1911013">
                <a:moveTo>
                  <a:pt x="4" y="996147"/>
                </a:moveTo>
                <a:cubicBezTo>
                  <a:pt x="-1689" y="677646"/>
                  <a:pt x="555726" y="1697"/>
                  <a:pt x="853907" y="4"/>
                </a:cubicBezTo>
                <a:cubicBezTo>
                  <a:pt x="1152088" y="-1689"/>
                  <a:pt x="1789090" y="475111"/>
                  <a:pt x="1789090" y="985987"/>
                </a:cubicBezTo>
                <a:cubicBezTo>
                  <a:pt x="1789090" y="1496863"/>
                  <a:pt x="1162248" y="1909317"/>
                  <a:pt x="864067" y="1911010"/>
                </a:cubicBezTo>
                <a:cubicBezTo>
                  <a:pt x="565886" y="1912703"/>
                  <a:pt x="1697" y="1314648"/>
                  <a:pt x="4" y="996147"/>
                </a:cubicBezTo>
                <a:close/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Text Placeholder 39">
            <a:extLst>
              <a:ext uri="{FF2B5EF4-FFF2-40B4-BE49-F238E27FC236}">
                <a16:creationId xmlns:a16="http://schemas.microsoft.com/office/drawing/2014/main" id="{4C8D3C29-A697-666D-CCB1-4A2885EA035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6237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4" name="Text Placeholder 39">
            <a:extLst>
              <a:ext uri="{FF2B5EF4-FFF2-40B4-BE49-F238E27FC236}">
                <a16:creationId xmlns:a16="http://schemas.microsoft.com/office/drawing/2014/main" id="{95EFF18A-456F-0200-6F0B-FFE00AABB3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32788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5" name="Text Placeholder 39">
            <a:extLst>
              <a:ext uri="{FF2B5EF4-FFF2-40B4-BE49-F238E27FC236}">
                <a16:creationId xmlns:a16="http://schemas.microsoft.com/office/drawing/2014/main" id="{D97A0A6E-7520-5FDB-915E-DA998056CA9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40628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6" name="Text Placeholder 39">
            <a:extLst>
              <a:ext uri="{FF2B5EF4-FFF2-40B4-BE49-F238E27FC236}">
                <a16:creationId xmlns:a16="http://schemas.microsoft.com/office/drawing/2014/main" id="{C37FCE37-F31D-5F55-D8F0-24FE150D191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248468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7" name="Text Placeholder 39">
            <a:extLst>
              <a:ext uri="{FF2B5EF4-FFF2-40B4-BE49-F238E27FC236}">
                <a16:creationId xmlns:a16="http://schemas.microsoft.com/office/drawing/2014/main" id="{7B61BDA2-E2F8-1D34-2D71-2C1EE07F82B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16237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8" name="Text Placeholder 39">
            <a:extLst>
              <a:ext uri="{FF2B5EF4-FFF2-40B4-BE49-F238E27FC236}">
                <a16:creationId xmlns:a16="http://schemas.microsoft.com/office/drawing/2014/main" id="{C5F4B246-3602-89ED-3E0A-8662A66D241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32788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9" name="Text Placeholder 39">
            <a:extLst>
              <a:ext uri="{FF2B5EF4-FFF2-40B4-BE49-F238E27FC236}">
                <a16:creationId xmlns:a16="http://schemas.microsoft.com/office/drawing/2014/main" id="{B6972967-A0A0-D74B-DB32-270A049FA89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40628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0" name="Text Placeholder 39">
            <a:extLst>
              <a:ext uri="{FF2B5EF4-FFF2-40B4-BE49-F238E27FC236}">
                <a16:creationId xmlns:a16="http://schemas.microsoft.com/office/drawing/2014/main" id="{68A46AB3-440A-EDBD-9522-2CEFD92EAF0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48468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3" name="Picture Placeholder 72">
            <a:extLst>
              <a:ext uri="{FF2B5EF4-FFF2-40B4-BE49-F238E27FC236}">
                <a16:creationId xmlns:a16="http://schemas.microsoft.com/office/drawing/2014/main" id="{2A73FB58-C106-4E93-CD24-68783A8D835C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90182" y="3883007"/>
            <a:ext cx="1419663" cy="1476420"/>
          </a:xfrm>
          <a:custGeom>
            <a:avLst/>
            <a:gdLst>
              <a:gd name="connsiteX0" fmla="*/ 738210 w 1419663"/>
              <a:gd name="connsiteY0" fmla="*/ 0 h 1476420"/>
              <a:gd name="connsiteX1" fmla="*/ 1419663 w 1419663"/>
              <a:gd name="connsiteY1" fmla="*/ 738210 h 1476420"/>
              <a:gd name="connsiteX2" fmla="*/ 738210 w 1419663"/>
              <a:gd name="connsiteY2" fmla="*/ 1476420 h 1476420"/>
              <a:gd name="connsiteX3" fmla="*/ 0 w 1419663"/>
              <a:gd name="connsiteY3" fmla="*/ 738210 h 1476420"/>
              <a:gd name="connsiteX4" fmla="*/ 738210 w 1419663"/>
              <a:gd name="connsiteY4" fmla="*/ 0 h 1476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9663" h="1476420">
                <a:moveTo>
                  <a:pt x="738210" y="0"/>
                </a:moveTo>
                <a:cubicBezTo>
                  <a:pt x="974821" y="0"/>
                  <a:pt x="1419663" y="330508"/>
                  <a:pt x="1419663" y="738210"/>
                </a:cubicBezTo>
                <a:cubicBezTo>
                  <a:pt x="1419663" y="1145912"/>
                  <a:pt x="974821" y="1476420"/>
                  <a:pt x="738210" y="1476420"/>
                </a:cubicBezTo>
                <a:cubicBezTo>
                  <a:pt x="501599" y="1476420"/>
                  <a:pt x="0" y="1251318"/>
                  <a:pt x="0" y="738210"/>
                </a:cubicBezTo>
                <a:cubicBezTo>
                  <a:pt x="0" y="225102"/>
                  <a:pt x="501599" y="0"/>
                  <a:pt x="73821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74" name="Picture Placeholder 73">
            <a:extLst>
              <a:ext uri="{FF2B5EF4-FFF2-40B4-BE49-F238E27FC236}">
                <a16:creationId xmlns:a16="http://schemas.microsoft.com/office/drawing/2014/main" id="{64E38C68-4983-2DA4-C8FB-6C65022B3B14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879187" y="3832085"/>
            <a:ext cx="1547941" cy="1505232"/>
          </a:xfrm>
          <a:custGeom>
            <a:avLst/>
            <a:gdLst>
              <a:gd name="connsiteX0" fmla="*/ 732258 w 1547941"/>
              <a:gd name="connsiteY0" fmla="*/ 972 h 1505232"/>
              <a:gd name="connsiteX1" fmla="*/ 1547941 w 1547941"/>
              <a:gd name="connsiteY1" fmla="*/ 725968 h 1505232"/>
              <a:gd name="connsiteX2" fmla="*/ 843665 w 1547941"/>
              <a:gd name="connsiteY2" fmla="*/ 1504111 h 1505232"/>
              <a:gd name="connsiteX3" fmla="*/ 50 w 1547941"/>
              <a:gd name="connsiteY3" fmla="*/ 855091 h 1505232"/>
              <a:gd name="connsiteX4" fmla="*/ 732258 w 1547941"/>
              <a:gd name="connsiteY4" fmla="*/ 972 h 1505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7941" h="1505232">
                <a:moveTo>
                  <a:pt x="732258" y="972"/>
                </a:moveTo>
                <a:cubicBezTo>
                  <a:pt x="990240" y="-20549"/>
                  <a:pt x="1547941" y="318266"/>
                  <a:pt x="1547941" y="725968"/>
                </a:cubicBezTo>
                <a:cubicBezTo>
                  <a:pt x="1547941" y="1133669"/>
                  <a:pt x="1101647" y="1482590"/>
                  <a:pt x="843665" y="1504111"/>
                </a:cubicBezTo>
                <a:cubicBezTo>
                  <a:pt x="585683" y="1525632"/>
                  <a:pt x="5705" y="1234737"/>
                  <a:pt x="50" y="855091"/>
                </a:cubicBezTo>
                <a:cubicBezTo>
                  <a:pt x="-5605" y="475445"/>
                  <a:pt x="474276" y="22493"/>
                  <a:pt x="732258" y="97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276FDBD4-A02F-F910-0D70-4B9FD348C21B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817377" y="3869851"/>
            <a:ext cx="1515383" cy="1469701"/>
          </a:xfrm>
          <a:custGeom>
            <a:avLst/>
            <a:gdLst>
              <a:gd name="connsiteX0" fmla="*/ 733407 w 1515383"/>
              <a:gd name="connsiteY0" fmla="*/ 800 h 1469701"/>
              <a:gd name="connsiteX1" fmla="*/ 1515157 w 1515383"/>
              <a:gd name="connsiteY1" fmla="*/ 871740 h 1469701"/>
              <a:gd name="connsiteX2" fmla="*/ 738211 w 1515383"/>
              <a:gd name="connsiteY2" fmla="*/ 1467914 h 1469701"/>
              <a:gd name="connsiteX3" fmla="*/ 1 w 1515383"/>
              <a:gd name="connsiteY3" fmla="*/ 729705 h 1469701"/>
              <a:gd name="connsiteX4" fmla="*/ 733407 w 1515383"/>
              <a:gd name="connsiteY4" fmla="*/ 800 h 1469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5383" h="1469701">
                <a:moveTo>
                  <a:pt x="733407" y="800"/>
                </a:moveTo>
                <a:cubicBezTo>
                  <a:pt x="985933" y="24472"/>
                  <a:pt x="1528070" y="360740"/>
                  <a:pt x="1515157" y="871740"/>
                </a:cubicBezTo>
                <a:cubicBezTo>
                  <a:pt x="1515157" y="1279442"/>
                  <a:pt x="990737" y="1491587"/>
                  <a:pt x="738211" y="1467914"/>
                </a:cubicBezTo>
                <a:cubicBezTo>
                  <a:pt x="485684" y="1444242"/>
                  <a:pt x="801" y="974224"/>
                  <a:pt x="1" y="729705"/>
                </a:cubicBezTo>
                <a:cubicBezTo>
                  <a:pt x="-800" y="485186"/>
                  <a:pt x="480881" y="-22872"/>
                  <a:pt x="733407" y="8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76" name="Picture Placeholder 75">
            <a:extLst>
              <a:ext uri="{FF2B5EF4-FFF2-40B4-BE49-F238E27FC236}">
                <a16:creationId xmlns:a16="http://schemas.microsoft.com/office/drawing/2014/main" id="{C0B524AD-3692-546D-2E77-0595EE431F1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9741490" y="3869781"/>
            <a:ext cx="1489057" cy="1385672"/>
          </a:xfrm>
          <a:custGeom>
            <a:avLst/>
            <a:gdLst>
              <a:gd name="connsiteX0" fmla="*/ 817905 w 1489057"/>
              <a:gd name="connsiteY0" fmla="*/ 2143 h 1385672"/>
              <a:gd name="connsiteX1" fmla="*/ 1488854 w 1489057"/>
              <a:gd name="connsiteY1" fmla="*/ 751460 h 1385672"/>
              <a:gd name="connsiteX2" fmla="*/ 750644 w 1489057"/>
              <a:gd name="connsiteY2" fmla="*/ 1385649 h 1385672"/>
              <a:gd name="connsiteX3" fmla="*/ 9433 w 1489057"/>
              <a:gd name="connsiteY3" fmla="*/ 772473 h 1385672"/>
              <a:gd name="connsiteX4" fmla="*/ 484288 w 1489057"/>
              <a:gd name="connsiteY4" fmla="*/ 29858 h 1385672"/>
              <a:gd name="connsiteX5" fmla="*/ 817905 w 1489057"/>
              <a:gd name="connsiteY5" fmla="*/ 2143 h 1385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9057" h="1385672">
                <a:moveTo>
                  <a:pt x="817905" y="2143"/>
                </a:moveTo>
                <a:cubicBezTo>
                  <a:pt x="1161745" y="23797"/>
                  <a:pt x="1498537" y="213560"/>
                  <a:pt x="1488854" y="751460"/>
                </a:cubicBezTo>
                <a:cubicBezTo>
                  <a:pt x="1488854" y="1158764"/>
                  <a:pt x="997214" y="1382147"/>
                  <a:pt x="750644" y="1385649"/>
                </a:cubicBezTo>
                <a:cubicBezTo>
                  <a:pt x="504073" y="1389151"/>
                  <a:pt x="53826" y="998438"/>
                  <a:pt x="9433" y="772473"/>
                </a:cubicBezTo>
                <a:cubicBezTo>
                  <a:pt x="-34960" y="546507"/>
                  <a:pt x="69857" y="123746"/>
                  <a:pt x="484288" y="29858"/>
                </a:cubicBezTo>
                <a:cubicBezTo>
                  <a:pt x="587896" y="6386"/>
                  <a:pt x="703292" y="-5075"/>
                  <a:pt x="817905" y="214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893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3D154EC-0314-0992-0ED9-81621D110F21}"/>
              </a:ext>
            </a:extLst>
          </p:cNvPr>
          <p:cNvSpPr/>
          <p:nvPr/>
        </p:nvSpPr>
        <p:spPr>
          <a:xfrm>
            <a:off x="8066913" y="4245962"/>
            <a:ext cx="3505366" cy="2197229"/>
          </a:xfrm>
          <a:custGeom>
            <a:avLst/>
            <a:gdLst>
              <a:gd name="connsiteX0" fmla="*/ 1591689 w 3505366"/>
              <a:gd name="connsiteY0" fmla="*/ 10 h 2197229"/>
              <a:gd name="connsiteX1" fmla="*/ 3436943 w 3505366"/>
              <a:gd name="connsiteY1" fmla="*/ 1794512 h 2197229"/>
              <a:gd name="connsiteX2" fmla="*/ 370414 w 3505366"/>
              <a:gd name="connsiteY2" fmla="*/ 1398378 h 2197229"/>
              <a:gd name="connsiteX3" fmla="*/ 1591689 w 3505366"/>
              <a:gd name="connsiteY3" fmla="*/ 10 h 219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5366" h="2197229">
                <a:moveTo>
                  <a:pt x="1591689" y="10"/>
                </a:moveTo>
                <a:cubicBezTo>
                  <a:pt x="2321943" y="-3999"/>
                  <a:pt x="3845438" y="1214051"/>
                  <a:pt x="3436943" y="1794512"/>
                </a:cubicBezTo>
                <a:cubicBezTo>
                  <a:pt x="3028448" y="2374973"/>
                  <a:pt x="1456663" y="2397679"/>
                  <a:pt x="370414" y="1398378"/>
                </a:cubicBezTo>
                <a:cubicBezTo>
                  <a:pt x="-715835" y="399077"/>
                  <a:pt x="861435" y="4020"/>
                  <a:pt x="1591689" y="10"/>
                </a:cubicBezTo>
                <a:close/>
              </a:path>
            </a:pathLst>
          </a:cu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" y="1984248"/>
            <a:ext cx="3035808" cy="36576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672" y="2404872"/>
            <a:ext cx="3035808" cy="150876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98264" y="1984248"/>
            <a:ext cx="3035808" cy="36576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98264" y="2404872"/>
            <a:ext cx="3035808" cy="150876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7AC51FC-0DE6-2ADC-D0A4-102FD261F26C}"/>
              </a:ext>
            </a:extLst>
          </p:cNvPr>
          <p:cNvSpPr/>
          <p:nvPr/>
        </p:nvSpPr>
        <p:spPr>
          <a:xfrm>
            <a:off x="4050995" y="4110165"/>
            <a:ext cx="4598216" cy="2448196"/>
          </a:xfrm>
          <a:custGeom>
            <a:avLst/>
            <a:gdLst>
              <a:gd name="connsiteX0" fmla="*/ 3235960 w 4598216"/>
              <a:gd name="connsiteY0" fmla="*/ 177 h 2448196"/>
              <a:gd name="connsiteX1" fmla="*/ 4077195 w 4598216"/>
              <a:gd name="connsiteY1" fmla="*/ 1276885 h 2448196"/>
              <a:gd name="connsiteX2" fmla="*/ 1841733 w 4598216"/>
              <a:gd name="connsiteY2" fmla="*/ 2309986 h 2448196"/>
              <a:gd name="connsiteX3" fmla="*/ 1787563 w 4598216"/>
              <a:gd name="connsiteY3" fmla="*/ 2285143 h 2448196"/>
              <a:gd name="connsiteX4" fmla="*/ 1661679 w 4598216"/>
              <a:gd name="connsiteY4" fmla="*/ 2342188 h 2448196"/>
              <a:gd name="connsiteX5" fmla="*/ 1522393 w 4598216"/>
              <a:gd name="connsiteY5" fmla="*/ 2391140 h 2448196"/>
              <a:gd name="connsiteX6" fmla="*/ 7966 w 4598216"/>
              <a:gd name="connsiteY6" fmla="*/ 1670966 h 2448196"/>
              <a:gd name="connsiteX7" fmla="*/ 1872108 w 4598216"/>
              <a:gd name="connsiteY7" fmla="*/ 603993 h 2448196"/>
              <a:gd name="connsiteX8" fmla="*/ 1951708 w 4598216"/>
              <a:gd name="connsiteY8" fmla="*/ 529390 h 2448196"/>
              <a:gd name="connsiteX9" fmla="*/ 1998957 w 4598216"/>
              <a:gd name="connsiteY9" fmla="*/ 493844 h 2448196"/>
              <a:gd name="connsiteX10" fmla="*/ 2059956 w 4598216"/>
              <a:gd name="connsiteY10" fmla="*/ 434818 h 2448196"/>
              <a:gd name="connsiteX11" fmla="*/ 2157847 w 4598216"/>
              <a:gd name="connsiteY11" fmla="*/ 357872 h 2448196"/>
              <a:gd name="connsiteX12" fmla="*/ 2590118 w 4598216"/>
              <a:gd name="connsiteY12" fmla="*/ 117396 h 2448196"/>
              <a:gd name="connsiteX13" fmla="*/ 3235960 w 4598216"/>
              <a:gd name="connsiteY13" fmla="*/ 177 h 244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98216" h="2448196">
                <a:moveTo>
                  <a:pt x="3235960" y="177"/>
                </a:moveTo>
                <a:cubicBezTo>
                  <a:pt x="4360185" y="16307"/>
                  <a:pt x="5178101" y="1131245"/>
                  <a:pt x="4077195" y="1276885"/>
                </a:cubicBezTo>
                <a:cubicBezTo>
                  <a:pt x="2682433" y="1461398"/>
                  <a:pt x="2500936" y="2574399"/>
                  <a:pt x="1841733" y="2309986"/>
                </a:cubicBezTo>
                <a:lnTo>
                  <a:pt x="1787563" y="2285143"/>
                </a:lnTo>
                <a:lnTo>
                  <a:pt x="1661679" y="2342188"/>
                </a:lnTo>
                <a:cubicBezTo>
                  <a:pt x="1617052" y="2360105"/>
                  <a:pt x="1570636" y="2376472"/>
                  <a:pt x="1522393" y="2391140"/>
                </a:cubicBezTo>
                <a:cubicBezTo>
                  <a:pt x="1009096" y="2564271"/>
                  <a:pt x="-104824" y="2348770"/>
                  <a:pt x="7966" y="1670966"/>
                </a:cubicBezTo>
                <a:cubicBezTo>
                  <a:pt x="120757" y="993164"/>
                  <a:pt x="1005773" y="1495062"/>
                  <a:pt x="1872108" y="603993"/>
                </a:cubicBezTo>
                <a:cubicBezTo>
                  <a:pt x="1899181" y="576148"/>
                  <a:pt x="1925728" y="551328"/>
                  <a:pt x="1951708" y="529390"/>
                </a:cubicBezTo>
                <a:lnTo>
                  <a:pt x="1998957" y="493844"/>
                </a:lnTo>
                <a:lnTo>
                  <a:pt x="2059956" y="434818"/>
                </a:lnTo>
                <a:cubicBezTo>
                  <a:pt x="2092581" y="406180"/>
                  <a:pt x="2125321" y="380398"/>
                  <a:pt x="2157847" y="357872"/>
                </a:cubicBezTo>
                <a:cubicBezTo>
                  <a:pt x="2300072" y="252898"/>
                  <a:pt x="2445153" y="174010"/>
                  <a:pt x="2590118" y="117396"/>
                </a:cubicBezTo>
                <a:cubicBezTo>
                  <a:pt x="2809076" y="31885"/>
                  <a:pt x="3027770" y="-2810"/>
                  <a:pt x="3235960" y="17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8E718E1-168B-58C6-1B6F-42DC26709517}"/>
              </a:ext>
            </a:extLst>
          </p:cNvPr>
          <p:cNvSpPr/>
          <p:nvPr/>
        </p:nvSpPr>
        <p:spPr>
          <a:xfrm>
            <a:off x="7614215" y="3847573"/>
            <a:ext cx="3361382" cy="2796865"/>
          </a:xfrm>
          <a:custGeom>
            <a:avLst/>
            <a:gdLst>
              <a:gd name="connsiteX0" fmla="*/ 1379177 w 3361382"/>
              <a:gd name="connsiteY0" fmla="*/ 673 h 2796865"/>
              <a:gd name="connsiteX1" fmla="*/ 3226456 w 3361382"/>
              <a:gd name="connsiteY1" fmla="*/ 698468 h 2796865"/>
              <a:gd name="connsiteX2" fmla="*/ 1654520 w 3361382"/>
              <a:gd name="connsiteY2" fmla="*/ 2790226 h 2796865"/>
              <a:gd name="connsiteX3" fmla="*/ 99339 w 3361382"/>
              <a:gd name="connsiteY3" fmla="*/ 407389 h 2796865"/>
              <a:gd name="connsiteX4" fmla="*/ 1379177 w 3361382"/>
              <a:gd name="connsiteY4" fmla="*/ 673 h 279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1382" h="2796865">
                <a:moveTo>
                  <a:pt x="1379177" y="673"/>
                </a:moveTo>
                <a:cubicBezTo>
                  <a:pt x="2098234" y="15104"/>
                  <a:pt x="2895448" y="261479"/>
                  <a:pt x="3226456" y="698468"/>
                </a:cubicBezTo>
                <a:cubicBezTo>
                  <a:pt x="3814916" y="1475338"/>
                  <a:pt x="2328320" y="2906177"/>
                  <a:pt x="1654520" y="2790226"/>
                </a:cubicBezTo>
                <a:cubicBezTo>
                  <a:pt x="980720" y="2674275"/>
                  <a:pt x="-377423" y="1067616"/>
                  <a:pt x="99339" y="407389"/>
                </a:cubicBezTo>
                <a:cubicBezTo>
                  <a:pt x="307922" y="118539"/>
                  <a:pt x="819909" y="-10550"/>
                  <a:pt x="1379177" y="673"/>
                </a:cubicBezTo>
                <a:close/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A0A6ED0-15C9-368F-1AAA-EBC99B7AD5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402857"/>
            <a:ext cx="12192001" cy="2455143"/>
          </a:xfrm>
          <a:custGeom>
            <a:avLst/>
            <a:gdLst>
              <a:gd name="connsiteX0" fmla="*/ 0 w 12192001"/>
              <a:gd name="connsiteY0" fmla="*/ 0 h 2455143"/>
              <a:gd name="connsiteX1" fmla="*/ 206003 w 12192001"/>
              <a:gd name="connsiteY1" fmla="*/ 1109 h 2455143"/>
              <a:gd name="connsiteX2" fmla="*/ 2427782 w 12192001"/>
              <a:gd name="connsiteY2" fmla="*/ 201823 h 2455143"/>
              <a:gd name="connsiteX3" fmla="*/ 2758383 w 12192001"/>
              <a:gd name="connsiteY3" fmla="*/ 246086 h 2455143"/>
              <a:gd name="connsiteX4" fmla="*/ 2769563 w 12192001"/>
              <a:gd name="connsiteY4" fmla="*/ 249232 h 2455143"/>
              <a:gd name="connsiteX5" fmla="*/ 4441595 w 12192001"/>
              <a:gd name="connsiteY5" fmla="*/ 474966 h 2455143"/>
              <a:gd name="connsiteX6" fmla="*/ 6144331 w 12192001"/>
              <a:gd name="connsiteY6" fmla="*/ 457476 h 2455143"/>
              <a:gd name="connsiteX7" fmla="*/ 6578223 w 12192001"/>
              <a:gd name="connsiteY7" fmla="*/ 421761 h 2455143"/>
              <a:gd name="connsiteX8" fmla="*/ 6872381 w 12192001"/>
              <a:gd name="connsiteY8" fmla="*/ 383863 h 2455143"/>
              <a:gd name="connsiteX9" fmla="*/ 7078387 w 12192001"/>
              <a:gd name="connsiteY9" fmla="*/ 368875 h 2455143"/>
              <a:gd name="connsiteX10" fmla="*/ 7457053 w 12192001"/>
              <a:gd name="connsiteY10" fmla="*/ 322840 h 2455143"/>
              <a:gd name="connsiteX11" fmla="*/ 12107915 w 12192001"/>
              <a:gd name="connsiteY11" fmla="*/ 361608 h 2455143"/>
              <a:gd name="connsiteX12" fmla="*/ 12192001 w 12192001"/>
              <a:gd name="connsiteY12" fmla="*/ 373495 h 2455143"/>
              <a:gd name="connsiteX13" fmla="*/ 12192001 w 12192001"/>
              <a:gd name="connsiteY13" fmla="*/ 2455143 h 2455143"/>
              <a:gd name="connsiteX14" fmla="*/ 0 w 12192001"/>
              <a:gd name="connsiteY14" fmla="*/ 2455143 h 2455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1" h="2455143">
                <a:moveTo>
                  <a:pt x="0" y="0"/>
                </a:moveTo>
                <a:lnTo>
                  <a:pt x="206003" y="1109"/>
                </a:lnTo>
                <a:cubicBezTo>
                  <a:pt x="1096250" y="15691"/>
                  <a:pt x="1811969" y="113904"/>
                  <a:pt x="2427782" y="201823"/>
                </a:cubicBezTo>
                <a:lnTo>
                  <a:pt x="2758383" y="246086"/>
                </a:lnTo>
                <a:lnTo>
                  <a:pt x="2769563" y="249232"/>
                </a:lnTo>
                <a:cubicBezTo>
                  <a:pt x="3256639" y="361338"/>
                  <a:pt x="3813963" y="441051"/>
                  <a:pt x="4441595" y="474966"/>
                </a:cubicBezTo>
                <a:cubicBezTo>
                  <a:pt x="4961013" y="503034"/>
                  <a:pt x="5528581" y="499736"/>
                  <a:pt x="6144331" y="457476"/>
                </a:cubicBezTo>
                <a:cubicBezTo>
                  <a:pt x="6281970" y="449903"/>
                  <a:pt x="6427188" y="437891"/>
                  <a:pt x="6578223" y="421761"/>
                </a:cubicBezTo>
                <a:lnTo>
                  <a:pt x="6872381" y="383863"/>
                </a:lnTo>
                <a:lnTo>
                  <a:pt x="7078387" y="368875"/>
                </a:lnTo>
                <a:cubicBezTo>
                  <a:pt x="7196800" y="357254"/>
                  <a:pt x="7322954" y="341987"/>
                  <a:pt x="7457053" y="322840"/>
                </a:cubicBezTo>
                <a:cubicBezTo>
                  <a:pt x="9602611" y="16470"/>
                  <a:pt x="11013138" y="205308"/>
                  <a:pt x="12107915" y="361608"/>
                </a:cubicBezTo>
                <a:lnTo>
                  <a:pt x="12192001" y="373495"/>
                </a:lnTo>
                <a:lnTo>
                  <a:pt x="12192001" y="2455143"/>
                </a:lnTo>
                <a:lnTo>
                  <a:pt x="0" y="245514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8063778-4F66-6E8B-E737-450DC310DF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01000" y="1984248"/>
            <a:ext cx="3035808" cy="36576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D8C1FD49-DAC8-6015-C51D-AACE51DB285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01000" y="2404872"/>
            <a:ext cx="3035808" cy="150876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CF88AF8B-BD4E-27EF-1C36-53FEBC106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4236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DA35C1D-604B-3721-C6C0-3943E22ED61F}"/>
              </a:ext>
            </a:extLst>
          </p:cNvPr>
          <p:cNvSpPr/>
          <p:nvPr/>
        </p:nvSpPr>
        <p:spPr>
          <a:xfrm>
            <a:off x="2371564" y="3978509"/>
            <a:ext cx="2833489" cy="1977740"/>
          </a:xfrm>
          <a:custGeom>
            <a:avLst/>
            <a:gdLst>
              <a:gd name="connsiteX0" fmla="*/ 2330242 w 2833489"/>
              <a:gd name="connsiteY0" fmla="*/ 1 h 1977740"/>
              <a:gd name="connsiteX1" fmla="*/ 2498982 w 2833489"/>
              <a:gd name="connsiteY1" fmla="*/ 44466 h 1977740"/>
              <a:gd name="connsiteX2" fmla="*/ 2606536 w 2833489"/>
              <a:gd name="connsiteY2" fmla="*/ 1232877 h 1977740"/>
              <a:gd name="connsiteX3" fmla="*/ 2311327 w 2833489"/>
              <a:gd name="connsiteY3" fmla="*/ 1576745 h 1977740"/>
              <a:gd name="connsiteX4" fmla="*/ 383794 w 2833489"/>
              <a:gd name="connsiteY4" fmla="*/ 752097 h 1977740"/>
              <a:gd name="connsiteX5" fmla="*/ 2330242 w 2833489"/>
              <a:gd name="connsiteY5" fmla="*/ 1 h 1977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3489" h="1977740">
                <a:moveTo>
                  <a:pt x="2330242" y="1"/>
                </a:moveTo>
                <a:cubicBezTo>
                  <a:pt x="2383155" y="-127"/>
                  <a:pt x="2438275" y="13463"/>
                  <a:pt x="2498982" y="44466"/>
                </a:cubicBezTo>
                <a:cubicBezTo>
                  <a:pt x="2971547" y="300675"/>
                  <a:pt x="2882471" y="765287"/>
                  <a:pt x="2606536" y="1232877"/>
                </a:cubicBezTo>
                <a:cubicBezTo>
                  <a:pt x="2606503" y="1241273"/>
                  <a:pt x="2424583" y="1476594"/>
                  <a:pt x="2311327" y="1576745"/>
                </a:cubicBezTo>
                <a:cubicBezTo>
                  <a:pt x="1017130" y="2721187"/>
                  <a:pt x="-800765" y="1086278"/>
                  <a:pt x="383794" y="752097"/>
                </a:cubicBezTo>
                <a:cubicBezTo>
                  <a:pt x="1697583" y="673980"/>
                  <a:pt x="1959850" y="896"/>
                  <a:pt x="233024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5A2EDE1-A310-C335-F6C8-E2A57A5DCD24}"/>
              </a:ext>
            </a:extLst>
          </p:cNvPr>
          <p:cNvSpPr/>
          <p:nvPr/>
        </p:nvSpPr>
        <p:spPr>
          <a:xfrm>
            <a:off x="2663717" y="895957"/>
            <a:ext cx="3353592" cy="3394580"/>
          </a:xfrm>
          <a:custGeom>
            <a:avLst/>
            <a:gdLst>
              <a:gd name="connsiteX0" fmla="*/ 1117000 w 3353592"/>
              <a:gd name="connsiteY0" fmla="*/ 212 h 3394580"/>
              <a:gd name="connsiteX1" fmla="*/ 3339471 w 3353592"/>
              <a:gd name="connsiteY1" fmla="*/ 1353770 h 3394580"/>
              <a:gd name="connsiteX2" fmla="*/ 1460830 w 3353592"/>
              <a:gd name="connsiteY2" fmla="*/ 3239951 h 3394580"/>
              <a:gd name="connsiteX3" fmla="*/ 456338 w 3353592"/>
              <a:gd name="connsiteY3" fmla="*/ 219125 h 3394580"/>
              <a:gd name="connsiteX4" fmla="*/ 1117000 w 3353592"/>
              <a:gd name="connsiteY4" fmla="*/ 212 h 339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3592" h="3394580">
                <a:moveTo>
                  <a:pt x="1117000" y="212"/>
                </a:moveTo>
                <a:cubicBezTo>
                  <a:pt x="2031490" y="-14669"/>
                  <a:pt x="3265097" y="758034"/>
                  <a:pt x="3339471" y="1353770"/>
                </a:cubicBezTo>
                <a:cubicBezTo>
                  <a:pt x="3434671" y="2116311"/>
                  <a:pt x="3074478" y="3932938"/>
                  <a:pt x="1460830" y="3239951"/>
                </a:cubicBezTo>
                <a:cubicBezTo>
                  <a:pt x="-152818" y="2546964"/>
                  <a:pt x="-337111" y="899506"/>
                  <a:pt x="456338" y="219125"/>
                </a:cubicBezTo>
                <a:cubicBezTo>
                  <a:pt x="629905" y="70291"/>
                  <a:pt x="860943" y="4378"/>
                  <a:pt x="1117000" y="212"/>
                </a:cubicBezTo>
                <a:close/>
              </a:path>
            </a:pathLst>
          </a:cu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5FA232B-B094-6E9C-1F6E-B431526CF5CF}"/>
              </a:ext>
            </a:extLst>
          </p:cNvPr>
          <p:cNvSpPr/>
          <p:nvPr/>
        </p:nvSpPr>
        <p:spPr>
          <a:xfrm>
            <a:off x="695424" y="703594"/>
            <a:ext cx="3679069" cy="3508957"/>
          </a:xfrm>
          <a:custGeom>
            <a:avLst/>
            <a:gdLst>
              <a:gd name="connsiteX0" fmla="*/ 2214144 w 3679069"/>
              <a:gd name="connsiteY0" fmla="*/ 1127 h 3508957"/>
              <a:gd name="connsiteX1" fmla="*/ 3169400 w 3679069"/>
              <a:gd name="connsiteY1" fmla="*/ 1345851 h 3508957"/>
              <a:gd name="connsiteX2" fmla="*/ 717301 w 3679069"/>
              <a:gd name="connsiteY2" fmla="*/ 3495393 h 3508957"/>
              <a:gd name="connsiteX3" fmla="*/ 431011 w 3679069"/>
              <a:gd name="connsiteY3" fmla="*/ 965650 h 3508957"/>
              <a:gd name="connsiteX4" fmla="*/ 2214144 w 3679069"/>
              <a:gd name="connsiteY4" fmla="*/ 1127 h 350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9069" h="3508957">
                <a:moveTo>
                  <a:pt x="2214144" y="1127"/>
                </a:moveTo>
                <a:cubicBezTo>
                  <a:pt x="3378638" y="-35267"/>
                  <a:pt x="4289597" y="818314"/>
                  <a:pt x="3169400" y="1345851"/>
                </a:cubicBezTo>
                <a:cubicBezTo>
                  <a:pt x="1462434" y="2149717"/>
                  <a:pt x="1746081" y="3668078"/>
                  <a:pt x="717301" y="3495393"/>
                </a:cubicBezTo>
                <a:cubicBezTo>
                  <a:pt x="-311478" y="3322707"/>
                  <a:pt x="-70949" y="1617102"/>
                  <a:pt x="431011" y="965650"/>
                </a:cubicBezTo>
                <a:cubicBezTo>
                  <a:pt x="924632" y="283443"/>
                  <a:pt x="1604170" y="20191"/>
                  <a:pt x="2214144" y="1127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824" y="1042416"/>
            <a:ext cx="4535424" cy="1325880"/>
          </a:xfrm>
        </p:spPr>
        <p:txBody>
          <a:bodyPr anchor="ctr">
            <a:noAutofit/>
          </a:bodyPr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2824" y="2295144"/>
            <a:ext cx="4535424" cy="2542032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546E31B-BAE1-A01A-8FEA-C80E382B38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8086" y="785580"/>
            <a:ext cx="4537760" cy="4719174"/>
          </a:xfrm>
          <a:custGeom>
            <a:avLst/>
            <a:gdLst>
              <a:gd name="connsiteX0" fmla="*/ 2178172 w 4537760"/>
              <a:gd name="connsiteY0" fmla="*/ 0 h 4719174"/>
              <a:gd name="connsiteX1" fmla="*/ 4537760 w 4537760"/>
              <a:gd name="connsiteY1" fmla="*/ 2359587 h 4719174"/>
              <a:gd name="connsiteX2" fmla="*/ 2178172 w 4537760"/>
              <a:gd name="connsiteY2" fmla="*/ 4719174 h 4719174"/>
              <a:gd name="connsiteX3" fmla="*/ 0 w 4537760"/>
              <a:gd name="connsiteY3" fmla="*/ 2359587 h 4719174"/>
              <a:gd name="connsiteX4" fmla="*/ 2178172 w 4537760"/>
              <a:gd name="connsiteY4" fmla="*/ 0 h 471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60" h="4719174">
                <a:moveTo>
                  <a:pt x="2178172" y="0"/>
                </a:moveTo>
                <a:cubicBezTo>
                  <a:pt x="2934466" y="0"/>
                  <a:pt x="4537760" y="719508"/>
                  <a:pt x="4537760" y="2359587"/>
                </a:cubicBezTo>
                <a:cubicBezTo>
                  <a:pt x="4537760" y="3999666"/>
                  <a:pt x="2934466" y="4719174"/>
                  <a:pt x="2178172" y="4719174"/>
                </a:cubicBezTo>
                <a:cubicBezTo>
                  <a:pt x="1421878" y="4719174"/>
                  <a:pt x="0" y="3662751"/>
                  <a:pt x="0" y="2359587"/>
                </a:cubicBezTo>
                <a:cubicBezTo>
                  <a:pt x="0" y="1056424"/>
                  <a:pt x="1421878" y="0"/>
                  <a:pt x="217817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493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E4850B3-36D8-8C1A-F5EF-A5999BB7B1C2}"/>
              </a:ext>
            </a:extLst>
          </p:cNvPr>
          <p:cNvSpPr/>
          <p:nvPr/>
        </p:nvSpPr>
        <p:spPr>
          <a:xfrm>
            <a:off x="9507158" y="4178543"/>
            <a:ext cx="1587071" cy="1617884"/>
          </a:xfrm>
          <a:custGeom>
            <a:avLst/>
            <a:gdLst>
              <a:gd name="connsiteX0" fmla="*/ 1080694 w 1587071"/>
              <a:gd name="connsiteY0" fmla="*/ 2111 h 1617884"/>
              <a:gd name="connsiteX1" fmla="*/ 1335962 w 1587071"/>
              <a:gd name="connsiteY1" fmla="*/ 77069 h 1617884"/>
              <a:gd name="connsiteX2" fmla="*/ 1421958 w 1587071"/>
              <a:gd name="connsiteY2" fmla="*/ 1354298 h 1617884"/>
              <a:gd name="connsiteX3" fmla="*/ 195058 w 1587071"/>
              <a:gd name="connsiteY3" fmla="*/ 1469552 h 1617884"/>
              <a:gd name="connsiteX4" fmla="*/ 117924 w 1587071"/>
              <a:gd name="connsiteY4" fmla="*/ 286653 h 1617884"/>
              <a:gd name="connsiteX5" fmla="*/ 1080694 w 1587071"/>
              <a:gd name="connsiteY5" fmla="*/ 2111 h 1617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7071" h="1617884">
                <a:moveTo>
                  <a:pt x="1080694" y="2111"/>
                </a:moveTo>
                <a:cubicBezTo>
                  <a:pt x="1190217" y="8935"/>
                  <a:pt x="1281627" y="32584"/>
                  <a:pt x="1335962" y="77069"/>
                </a:cubicBezTo>
                <a:cubicBezTo>
                  <a:pt x="1553301" y="255010"/>
                  <a:pt x="1728930" y="983673"/>
                  <a:pt x="1421958" y="1354298"/>
                </a:cubicBezTo>
                <a:cubicBezTo>
                  <a:pt x="1114985" y="1724924"/>
                  <a:pt x="412396" y="1647494"/>
                  <a:pt x="195058" y="1469552"/>
                </a:cubicBezTo>
                <a:cubicBezTo>
                  <a:pt x="-22281" y="1291611"/>
                  <a:pt x="-72227" y="518733"/>
                  <a:pt x="117924" y="286653"/>
                </a:cubicBezTo>
                <a:cubicBezTo>
                  <a:pt x="260537" y="112592"/>
                  <a:pt x="752124" y="-18360"/>
                  <a:pt x="1080694" y="2111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1D1FD9E-7F46-9CC5-FD0E-CFE3F35E0B93}"/>
              </a:ext>
            </a:extLst>
          </p:cNvPr>
          <p:cNvSpPr/>
          <p:nvPr/>
        </p:nvSpPr>
        <p:spPr>
          <a:xfrm>
            <a:off x="6603630" y="744767"/>
            <a:ext cx="4296779" cy="3871820"/>
          </a:xfrm>
          <a:custGeom>
            <a:avLst/>
            <a:gdLst>
              <a:gd name="connsiteX0" fmla="*/ 2760477 w 4296779"/>
              <a:gd name="connsiteY0" fmla="*/ 2182 h 3871820"/>
              <a:gd name="connsiteX1" fmla="*/ 4142305 w 4296779"/>
              <a:gd name="connsiteY1" fmla="*/ 239653 h 3871820"/>
              <a:gd name="connsiteX2" fmla="*/ 2987255 w 4296779"/>
              <a:gd name="connsiteY2" fmla="*/ 3853879 h 3871820"/>
              <a:gd name="connsiteX3" fmla="*/ 58868 w 4296779"/>
              <a:gd name="connsiteY3" fmla="*/ 1340210 h 3871820"/>
              <a:gd name="connsiteX4" fmla="*/ 2760477 w 4296779"/>
              <a:gd name="connsiteY4" fmla="*/ 2182 h 387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6779" h="3871820">
                <a:moveTo>
                  <a:pt x="2760477" y="2182"/>
                </a:moveTo>
                <a:cubicBezTo>
                  <a:pt x="3405787" y="-16142"/>
                  <a:pt x="3959281" y="82548"/>
                  <a:pt x="4142305" y="239653"/>
                </a:cubicBezTo>
                <a:cubicBezTo>
                  <a:pt x="4630369" y="658598"/>
                  <a:pt x="3884388" y="3675893"/>
                  <a:pt x="2987255" y="3853879"/>
                </a:cubicBezTo>
                <a:cubicBezTo>
                  <a:pt x="2090123" y="4031864"/>
                  <a:pt x="-413986" y="2863263"/>
                  <a:pt x="58868" y="1340210"/>
                </a:cubicBezTo>
                <a:cubicBezTo>
                  <a:pt x="354402" y="388301"/>
                  <a:pt x="1684961" y="32723"/>
                  <a:pt x="2760477" y="2182"/>
                </a:cubicBezTo>
                <a:close/>
              </a:path>
            </a:pathLst>
          </a:cu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2D6A4FE-F065-45CD-09BA-E482AC8332CA}"/>
              </a:ext>
            </a:extLst>
          </p:cNvPr>
          <p:cNvSpPr/>
          <p:nvPr/>
        </p:nvSpPr>
        <p:spPr>
          <a:xfrm>
            <a:off x="5806176" y="896186"/>
            <a:ext cx="3189244" cy="3351598"/>
          </a:xfrm>
          <a:custGeom>
            <a:avLst/>
            <a:gdLst>
              <a:gd name="connsiteX0" fmla="*/ 2071935 w 3189244"/>
              <a:gd name="connsiteY0" fmla="*/ 14 h 3351598"/>
              <a:gd name="connsiteX1" fmla="*/ 2783364 w 3189244"/>
              <a:gd name="connsiteY1" fmla="*/ 1143621 h 3351598"/>
              <a:gd name="connsiteX2" fmla="*/ 780797 w 3189244"/>
              <a:gd name="connsiteY2" fmla="*/ 3350261 h 3351598"/>
              <a:gd name="connsiteX3" fmla="*/ 257684 w 3189244"/>
              <a:gd name="connsiteY3" fmla="*/ 1083349 h 3351598"/>
              <a:gd name="connsiteX4" fmla="*/ 2071935 w 3189244"/>
              <a:gd name="connsiteY4" fmla="*/ 14 h 335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9244" h="3351598">
                <a:moveTo>
                  <a:pt x="2071935" y="14"/>
                </a:moveTo>
                <a:cubicBezTo>
                  <a:pt x="2987047" y="-3248"/>
                  <a:pt x="3653851" y="604848"/>
                  <a:pt x="2783364" y="1143621"/>
                </a:cubicBezTo>
                <a:cubicBezTo>
                  <a:pt x="1317282" y="2051027"/>
                  <a:pt x="1732770" y="3400004"/>
                  <a:pt x="780797" y="3350261"/>
                </a:cubicBezTo>
                <a:cubicBezTo>
                  <a:pt x="-171177" y="3300518"/>
                  <a:pt x="-130257" y="1727012"/>
                  <a:pt x="257684" y="1083349"/>
                </a:cubicBezTo>
                <a:cubicBezTo>
                  <a:pt x="703431" y="290682"/>
                  <a:pt x="1445805" y="2246"/>
                  <a:pt x="2071935" y="1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2057400"/>
            <a:ext cx="5111496" cy="768096"/>
          </a:xfrm>
        </p:spPr>
        <p:txBody>
          <a:bodyPr anchor="t">
            <a:noAutofit/>
          </a:bodyPr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C90065D6-5C4A-C957-7A05-08EC8C71BA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56185" y="1043831"/>
            <a:ext cx="5477098" cy="4220903"/>
          </a:xfrm>
          <a:custGeom>
            <a:avLst/>
            <a:gdLst>
              <a:gd name="connsiteX0" fmla="*/ 2987265 w 5477098"/>
              <a:gd name="connsiteY0" fmla="*/ 96 h 4220903"/>
              <a:gd name="connsiteX1" fmla="*/ 3333020 w 5477098"/>
              <a:gd name="connsiteY1" fmla="*/ 45043 h 4220903"/>
              <a:gd name="connsiteX2" fmla="*/ 5189513 w 5477098"/>
              <a:gd name="connsiteY2" fmla="*/ 3880636 h 4220903"/>
              <a:gd name="connsiteX3" fmla="*/ 120030 w 5477098"/>
              <a:gd name="connsiteY3" fmla="*/ 2650084 h 4220903"/>
              <a:gd name="connsiteX4" fmla="*/ 2987265 w 5477098"/>
              <a:gd name="connsiteY4" fmla="*/ 96 h 4220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77098" h="4220903">
                <a:moveTo>
                  <a:pt x="2987265" y="96"/>
                </a:moveTo>
                <a:cubicBezTo>
                  <a:pt x="3115358" y="-1320"/>
                  <a:pt x="3232097" y="12998"/>
                  <a:pt x="3333020" y="45043"/>
                </a:cubicBezTo>
                <a:cubicBezTo>
                  <a:pt x="4409531" y="386863"/>
                  <a:pt x="6171661" y="3053369"/>
                  <a:pt x="5189513" y="3880636"/>
                </a:cubicBezTo>
                <a:cubicBezTo>
                  <a:pt x="4207363" y="4707903"/>
                  <a:pt x="859554" y="3921716"/>
                  <a:pt x="120030" y="2650084"/>
                </a:cubicBezTo>
                <a:cubicBezTo>
                  <a:pt x="-550164" y="1497667"/>
                  <a:pt x="1749035" y="13782"/>
                  <a:pt x="2987265" y="9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75C2DE-6A22-DAE2-6B10-2ECB862D6BF5}"/>
              </a:ext>
            </a:extLst>
          </p:cNvPr>
          <p:cNvGrpSpPr/>
          <p:nvPr/>
        </p:nvGrpSpPr>
        <p:grpSpPr>
          <a:xfrm>
            <a:off x="817336" y="3049989"/>
            <a:ext cx="3422601" cy="147360"/>
            <a:chOff x="3862913" y="5584851"/>
            <a:chExt cx="3422601" cy="1473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2770E3-337E-E3A7-C172-8E8E3DC3D324}"/>
                </a:ext>
              </a:extLst>
            </p:cNvPr>
            <p:cNvSpPr/>
            <p:nvPr/>
          </p:nvSpPr>
          <p:spPr>
            <a:xfrm>
              <a:off x="3908929" y="5609493"/>
              <a:ext cx="661045" cy="10784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820BA79-4710-0264-8610-CC116C1F2A03}"/>
                </a:ext>
              </a:extLst>
            </p:cNvPr>
            <p:cNvSpPr/>
            <p:nvPr/>
          </p:nvSpPr>
          <p:spPr>
            <a:xfrm>
              <a:off x="5222038" y="5613190"/>
              <a:ext cx="661045" cy="107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5D72681-5FD2-21B1-3188-87FCA580741D}"/>
                </a:ext>
              </a:extLst>
            </p:cNvPr>
            <p:cNvSpPr/>
            <p:nvPr/>
          </p:nvSpPr>
          <p:spPr>
            <a:xfrm>
              <a:off x="6544127" y="5604473"/>
              <a:ext cx="661045" cy="1078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DB5786-6B26-6BC9-4ADD-42F03E363CB8}"/>
                </a:ext>
              </a:extLst>
            </p:cNvPr>
            <p:cNvSpPr/>
            <p:nvPr/>
          </p:nvSpPr>
          <p:spPr>
            <a:xfrm>
              <a:off x="5883081" y="5602319"/>
              <a:ext cx="661045" cy="107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9191DA6-D02E-05FC-D21D-9E50A9AA77F3}"/>
                </a:ext>
              </a:extLst>
            </p:cNvPr>
            <p:cNvSpPr/>
            <p:nvPr/>
          </p:nvSpPr>
          <p:spPr>
            <a:xfrm>
              <a:off x="4559264" y="5609493"/>
              <a:ext cx="661045" cy="10784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54B7F32-377B-3B1F-E2EB-B0A8227587BD}"/>
                </a:ext>
              </a:extLst>
            </p:cNvPr>
            <p:cNvSpPr/>
            <p:nvPr/>
          </p:nvSpPr>
          <p:spPr>
            <a:xfrm>
              <a:off x="3862913" y="5584851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46FFC8C-1329-3F27-6A03-3C373937C167}"/>
                </a:ext>
              </a:extLst>
            </p:cNvPr>
            <p:cNvSpPr/>
            <p:nvPr/>
          </p:nvSpPr>
          <p:spPr>
            <a:xfrm>
              <a:off x="3864554" y="5677949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26AF4-A700-7031-C1D2-542D050DE9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5338" y="3438144"/>
            <a:ext cx="5111750" cy="202406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0" indent="0">
              <a:lnSpc>
                <a:spcPct val="100000"/>
              </a:lnSpc>
              <a:buNone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6065253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D76E-496C-5F4D-AEED-5BE2F3E1EA84}" type="datetimeFigureOut">
              <a:rPr lang="de-DE" smtClean="0"/>
              <a:t>15.05.24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73413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C39E44-C8F5-4FD0-8345-FA295CEA6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D76E-496C-5F4D-AEED-5BE2F3E1EA84}" type="datetimeFigureOut">
              <a:rPr lang="de-DE" smtClean="0"/>
              <a:t>15.05.24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1964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43841-AE0F-41C9-97CC-D11B02495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D76E-496C-5F4D-AEED-5BE2F3E1EA84}" type="datetimeFigureOut">
              <a:rPr lang="de-DE" smtClean="0"/>
              <a:t>15.05.24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3678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928" y="1124712"/>
            <a:ext cx="5532120" cy="960120"/>
          </a:xfrm>
        </p:spPr>
        <p:txBody>
          <a:bodyPr anchor="b">
            <a:noAutofit/>
          </a:bodyPr>
          <a:lstStyle>
            <a:lvl1pPr>
              <a:lnSpc>
                <a:spcPct val="170000"/>
              </a:lnSpc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6208" y="2286000"/>
            <a:ext cx="5532121" cy="3831328"/>
          </a:xfrm>
        </p:spPr>
        <p:txBody>
          <a:bodyPr>
            <a:noAutofit/>
          </a:bodyPr>
          <a:lstStyle>
            <a:lvl1pPr>
              <a:spcBef>
                <a:spcPts val="1000"/>
              </a:spcBef>
              <a:buClr>
                <a:schemeClr val="accent4"/>
              </a:buClr>
              <a:defRPr sz="2400"/>
            </a:lvl1pPr>
            <a:lvl2pPr>
              <a:buClr>
                <a:schemeClr val="accent4"/>
              </a:buClr>
              <a:defRPr sz="2000"/>
            </a:lvl2pPr>
            <a:lvl3pPr>
              <a:buClr>
                <a:schemeClr val="accent4"/>
              </a:buClr>
              <a:defRPr sz="1800"/>
            </a:lvl3pPr>
            <a:lvl4pPr>
              <a:buClr>
                <a:schemeClr val="accent4"/>
              </a:buClr>
              <a:defRPr sz="1600"/>
            </a:lvl4pPr>
            <a:lvl5pPr>
              <a:buClr>
                <a:schemeClr val="accent4"/>
              </a:buClr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1C49F2B-58AF-8122-F863-F0AF6DD2628F}"/>
              </a:ext>
            </a:extLst>
          </p:cNvPr>
          <p:cNvSpPr/>
          <p:nvPr/>
        </p:nvSpPr>
        <p:spPr>
          <a:xfrm>
            <a:off x="2874900" y="3317773"/>
            <a:ext cx="1864449" cy="3255643"/>
          </a:xfrm>
          <a:custGeom>
            <a:avLst/>
            <a:gdLst>
              <a:gd name="connsiteX0" fmla="*/ 1303919 w 1864449"/>
              <a:gd name="connsiteY0" fmla="*/ 859 h 3255643"/>
              <a:gd name="connsiteX1" fmla="*/ 1598851 w 1864449"/>
              <a:gd name="connsiteY1" fmla="*/ 645726 h 3255643"/>
              <a:gd name="connsiteX2" fmla="*/ 1674028 w 1864449"/>
              <a:gd name="connsiteY2" fmla="*/ 3108073 h 3255643"/>
              <a:gd name="connsiteX3" fmla="*/ 210888 w 1864449"/>
              <a:gd name="connsiteY3" fmla="*/ 2425563 h 3255643"/>
              <a:gd name="connsiteX4" fmla="*/ 61577 w 1864449"/>
              <a:gd name="connsiteY4" fmla="*/ 2059622 h 3255643"/>
              <a:gd name="connsiteX5" fmla="*/ 1303919 w 1864449"/>
              <a:gd name="connsiteY5" fmla="*/ 859 h 325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4449" h="3255643">
                <a:moveTo>
                  <a:pt x="1303919" y="859"/>
                </a:moveTo>
                <a:cubicBezTo>
                  <a:pt x="1554097" y="15355"/>
                  <a:pt x="1708665" y="214035"/>
                  <a:pt x="1598851" y="645726"/>
                </a:cubicBezTo>
                <a:cubicBezTo>
                  <a:pt x="1247448" y="2027136"/>
                  <a:pt x="2268967" y="2591231"/>
                  <a:pt x="1674028" y="3108073"/>
                </a:cubicBezTo>
                <a:cubicBezTo>
                  <a:pt x="1190641" y="3528009"/>
                  <a:pt x="519823" y="2973220"/>
                  <a:pt x="210888" y="2425563"/>
                </a:cubicBezTo>
                <a:cubicBezTo>
                  <a:pt x="139596" y="2299180"/>
                  <a:pt x="87575" y="2173178"/>
                  <a:pt x="61577" y="2059622"/>
                </a:cubicBezTo>
                <a:cubicBezTo>
                  <a:pt x="-259613" y="828525"/>
                  <a:pt x="753529" y="-31033"/>
                  <a:pt x="1303919" y="8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E6357F9-711C-8255-E4CF-B983AEC33772}"/>
              </a:ext>
            </a:extLst>
          </p:cNvPr>
          <p:cNvSpPr/>
          <p:nvPr/>
        </p:nvSpPr>
        <p:spPr>
          <a:xfrm>
            <a:off x="1727390" y="314278"/>
            <a:ext cx="3559966" cy="4772583"/>
          </a:xfrm>
          <a:custGeom>
            <a:avLst/>
            <a:gdLst>
              <a:gd name="connsiteX0" fmla="*/ 2629170 w 3559966"/>
              <a:gd name="connsiteY0" fmla="*/ 961 h 4772583"/>
              <a:gd name="connsiteX1" fmla="*/ 3272980 w 3559966"/>
              <a:gd name="connsiteY1" fmla="*/ 250595 h 4772583"/>
              <a:gd name="connsiteX2" fmla="*/ 2235116 w 3559966"/>
              <a:gd name="connsiteY2" fmla="*/ 4667993 h 4772583"/>
              <a:gd name="connsiteX3" fmla="*/ 37990 w 3559966"/>
              <a:gd name="connsiteY3" fmla="*/ 1868288 h 4772583"/>
              <a:gd name="connsiteX4" fmla="*/ 2629170 w 3559966"/>
              <a:gd name="connsiteY4" fmla="*/ 961 h 4772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9966" h="4772583">
                <a:moveTo>
                  <a:pt x="2629170" y="961"/>
                </a:moveTo>
                <a:cubicBezTo>
                  <a:pt x="2893495" y="-9398"/>
                  <a:pt x="3120352" y="63385"/>
                  <a:pt x="3272980" y="250595"/>
                </a:cubicBezTo>
                <a:cubicBezTo>
                  <a:pt x="3970708" y="1106411"/>
                  <a:pt x="3307628" y="4023593"/>
                  <a:pt x="2235116" y="4667993"/>
                </a:cubicBezTo>
                <a:cubicBezTo>
                  <a:pt x="1162605" y="5312392"/>
                  <a:pt x="-250305" y="2806328"/>
                  <a:pt x="37990" y="1868288"/>
                </a:cubicBezTo>
                <a:cubicBezTo>
                  <a:pt x="263221" y="1135444"/>
                  <a:pt x="1685151" y="37958"/>
                  <a:pt x="2629170" y="961"/>
                </a:cubicBezTo>
                <a:close/>
              </a:path>
            </a:pathLst>
          </a:custGeom>
          <a:solidFill>
            <a:schemeClr val="accent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26E0AB1-EC74-5A50-028C-28AE4D2F619A}"/>
              </a:ext>
            </a:extLst>
          </p:cNvPr>
          <p:cNvSpPr/>
          <p:nvPr/>
        </p:nvSpPr>
        <p:spPr>
          <a:xfrm>
            <a:off x="3567607" y="1990454"/>
            <a:ext cx="1865518" cy="2564608"/>
          </a:xfrm>
          <a:custGeom>
            <a:avLst/>
            <a:gdLst>
              <a:gd name="connsiteX0" fmla="*/ 797111 w 1865518"/>
              <a:gd name="connsiteY0" fmla="*/ 25 h 2564608"/>
              <a:gd name="connsiteX1" fmla="*/ 1854618 w 1865518"/>
              <a:gd name="connsiteY1" fmla="*/ 1470433 h 2564608"/>
              <a:gd name="connsiteX2" fmla="*/ 201733 w 1865518"/>
              <a:gd name="connsiteY2" fmla="*/ 2453129 h 2564608"/>
              <a:gd name="connsiteX3" fmla="*/ 581487 w 1865518"/>
              <a:gd name="connsiteY3" fmla="*/ 70732 h 2564608"/>
              <a:gd name="connsiteX4" fmla="*/ 797111 w 1865518"/>
              <a:gd name="connsiteY4" fmla="*/ 25 h 2564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5518" h="2564608">
                <a:moveTo>
                  <a:pt x="797111" y="25"/>
                </a:moveTo>
                <a:cubicBezTo>
                  <a:pt x="1321752" y="-5769"/>
                  <a:pt x="1956684" y="1025472"/>
                  <a:pt x="1854618" y="1470433"/>
                </a:cubicBezTo>
                <a:cubicBezTo>
                  <a:pt x="1737971" y="1978960"/>
                  <a:pt x="604749" y="2879982"/>
                  <a:pt x="201733" y="2453129"/>
                </a:cubicBezTo>
                <a:cubicBezTo>
                  <a:pt x="-201282" y="2026275"/>
                  <a:pt x="37672" y="453838"/>
                  <a:pt x="581487" y="70732"/>
                </a:cubicBezTo>
                <a:cubicBezTo>
                  <a:pt x="649464" y="22844"/>
                  <a:pt x="722162" y="852"/>
                  <a:pt x="797111" y="25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D254B4BD-F773-23A7-8749-ADF77306DF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824092" cy="6858000"/>
          </a:xfrm>
          <a:custGeom>
            <a:avLst/>
            <a:gdLst>
              <a:gd name="connsiteX0" fmla="*/ 0 w 4824092"/>
              <a:gd name="connsiteY0" fmla="*/ 0 h 6858000"/>
              <a:gd name="connsiteX1" fmla="*/ 4803723 w 4824092"/>
              <a:gd name="connsiteY1" fmla="*/ 0 h 6858000"/>
              <a:gd name="connsiteX2" fmla="*/ 4809757 w 4824092"/>
              <a:gd name="connsiteY2" fmla="*/ 55240 h 6858000"/>
              <a:gd name="connsiteX3" fmla="*/ 4340558 w 4824092"/>
              <a:gd name="connsiteY3" fmla="*/ 2357355 h 6858000"/>
              <a:gd name="connsiteX4" fmla="*/ 4257693 w 4824092"/>
              <a:gd name="connsiteY4" fmla="*/ 2555609 h 6858000"/>
              <a:gd name="connsiteX5" fmla="*/ 4252750 w 4824092"/>
              <a:gd name="connsiteY5" fmla="*/ 2562419 h 6858000"/>
              <a:gd name="connsiteX6" fmla="*/ 3831222 w 4824092"/>
              <a:gd name="connsiteY6" fmla="*/ 3565223 h 6858000"/>
              <a:gd name="connsiteX7" fmla="*/ 3722847 w 4824092"/>
              <a:gd name="connsiteY7" fmla="*/ 4570758 h 6858000"/>
              <a:gd name="connsiteX8" fmla="*/ 3735780 w 4824092"/>
              <a:gd name="connsiteY8" fmla="*/ 4825008 h 6858000"/>
              <a:gd name="connsiteX9" fmla="*/ 3752253 w 4824092"/>
              <a:gd name="connsiteY9" fmla="*/ 4971340 h 6858000"/>
              <a:gd name="connsiteX10" fmla="*/ 3765887 w 4824092"/>
              <a:gd name="connsiteY10" fmla="*/ 5117348 h 6858000"/>
              <a:gd name="connsiteX11" fmla="*/ 3796459 w 4824092"/>
              <a:gd name="connsiteY11" fmla="*/ 5338295 h 6858000"/>
              <a:gd name="connsiteX12" fmla="*/ 3819568 w 4824092"/>
              <a:gd name="connsiteY12" fmla="*/ 6764086 h 6858000"/>
              <a:gd name="connsiteX13" fmla="*/ 3801837 w 4824092"/>
              <a:gd name="connsiteY13" fmla="*/ 6858000 h 6858000"/>
              <a:gd name="connsiteX14" fmla="*/ 0 w 4824092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824092" h="6858000">
                <a:moveTo>
                  <a:pt x="0" y="0"/>
                </a:moveTo>
                <a:lnTo>
                  <a:pt x="4803723" y="0"/>
                </a:lnTo>
                <a:lnTo>
                  <a:pt x="4809757" y="55240"/>
                </a:lnTo>
                <a:cubicBezTo>
                  <a:pt x="4893777" y="1062871"/>
                  <a:pt x="4591706" y="1782362"/>
                  <a:pt x="4340558" y="2357355"/>
                </a:cubicBezTo>
                <a:lnTo>
                  <a:pt x="4257693" y="2555609"/>
                </a:lnTo>
                <a:lnTo>
                  <a:pt x="4252750" y="2562419"/>
                </a:lnTo>
                <a:cubicBezTo>
                  <a:pt x="4069830" y="2857481"/>
                  <a:pt x="3923527" y="3192021"/>
                  <a:pt x="3831222" y="3565223"/>
                </a:cubicBezTo>
                <a:cubicBezTo>
                  <a:pt x="3754831" y="3874077"/>
                  <a:pt x="3715422" y="4209410"/>
                  <a:pt x="3722847" y="4570758"/>
                </a:cubicBezTo>
                <a:cubicBezTo>
                  <a:pt x="3722077" y="4651649"/>
                  <a:pt x="3726482" y="4736740"/>
                  <a:pt x="3735780" y="4825008"/>
                </a:cubicBezTo>
                <a:cubicBezTo>
                  <a:pt x="3744620" y="4882175"/>
                  <a:pt x="3743413" y="4914172"/>
                  <a:pt x="3752253" y="4971340"/>
                </a:cubicBezTo>
                <a:lnTo>
                  <a:pt x="3765887" y="5117348"/>
                </a:lnTo>
                <a:cubicBezTo>
                  <a:pt x="3771847" y="5186617"/>
                  <a:pt x="3781942" y="5260230"/>
                  <a:pt x="3796459" y="5338295"/>
                </a:cubicBezTo>
                <a:cubicBezTo>
                  <a:pt x="3898083" y="5884739"/>
                  <a:pt x="3887578" y="6354017"/>
                  <a:pt x="3819568" y="6764086"/>
                </a:cubicBezTo>
                <a:lnTo>
                  <a:pt x="38018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755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D76E-496C-5F4D-AEED-5BE2F3E1EA84}" type="datetimeFigureOut">
              <a:rPr lang="de-DE" smtClean="0"/>
              <a:t>15.05.24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87537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D76E-496C-5F4D-AEED-5BE2F3E1EA84}" type="datetimeFigureOut">
              <a:rPr lang="de-DE" smtClean="0"/>
              <a:t>15.05.24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7080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697FE33-C46B-7B45-E4FB-3DEA16B54A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81480" y="1692737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A459E6E-97FC-1074-4C06-9CD71EC9BE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81480" y="2285390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6E9F63E-C450-8098-3C4A-434344351A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1480" y="2878043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368112B-632E-7F30-A801-131F91B561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81480" y="3470696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E07528E-155F-E875-8178-E3AEBAD024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1480" y="4063349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9DB8B3E-9007-385B-8177-800AD9427E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1480" y="4656002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EF9D4FF-13A3-F309-0814-2187BA685B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81480" y="5248656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4383E88-836C-CD34-5C4B-3F0AAF118A6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20440" y="163677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53CC4C9F-F232-4415-9118-28602D1280E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20440" y="223113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5D8B209B-4BCE-6BD8-63D1-CC7CE0AA802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520440" y="282549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5FCA2773-BB1C-BDED-1C57-09A106D0AF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20440" y="341985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F38CB0D3-C990-7F5C-A633-AA9302BB354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20440" y="401421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FCB50D60-CB07-EDD6-072A-081F90BC31A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20440" y="460857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190BCFF5-443F-8135-EAA8-9824F88360A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20440" y="520293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Slide Number Placeholder 47">
            <a:extLst>
              <a:ext uri="{FF2B5EF4-FFF2-40B4-BE49-F238E27FC236}">
                <a16:creationId xmlns:a16="http://schemas.microsoft.com/office/drawing/2014/main" id="{3D6EB8CA-3E97-2203-B243-CF8914F5E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 w="12700"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  <p:sp>
        <p:nvSpPr>
          <p:cNvPr id="30" name="Footer Placeholder 5">
            <a:extLst>
              <a:ext uri="{FF2B5EF4-FFF2-40B4-BE49-F238E27FC236}">
                <a16:creationId xmlns:a16="http://schemas.microsoft.com/office/drawing/2014/main" id="{53128DA0-531E-7131-B5DA-D9EC1CEA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endParaRPr lang="de-DE"/>
          </a:p>
        </p:txBody>
      </p:sp>
      <p:sp>
        <p:nvSpPr>
          <p:cNvPr id="3" name="Text Placeholder 87">
            <a:extLst>
              <a:ext uri="{FF2B5EF4-FFF2-40B4-BE49-F238E27FC236}">
                <a16:creationId xmlns:a16="http://schemas.microsoft.com/office/drawing/2014/main" id="{EEA784EF-3E6A-9E38-B8AC-FDA8B693DC4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4680" y="1817973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" name="Text Placeholder 87">
            <a:extLst>
              <a:ext uri="{FF2B5EF4-FFF2-40B4-BE49-F238E27FC236}">
                <a16:creationId xmlns:a16="http://schemas.microsoft.com/office/drawing/2014/main" id="{5277C7B0-2FFF-0B06-E9B0-6BD8E0CA261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4680" y="2407602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5" name="Text Placeholder 87">
            <a:extLst>
              <a:ext uri="{FF2B5EF4-FFF2-40B4-BE49-F238E27FC236}">
                <a16:creationId xmlns:a16="http://schemas.microsoft.com/office/drawing/2014/main" id="{149A2160-9598-9848-9211-C37363680E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4680" y="3006693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6" name="Text Placeholder 87">
            <a:extLst>
              <a:ext uri="{FF2B5EF4-FFF2-40B4-BE49-F238E27FC236}">
                <a16:creationId xmlns:a16="http://schemas.microsoft.com/office/drawing/2014/main" id="{91EBF4BF-F08B-2CEA-0D2E-98E7E79E587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54680" y="3602736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7" name="Text Placeholder 87">
            <a:extLst>
              <a:ext uri="{FF2B5EF4-FFF2-40B4-BE49-F238E27FC236}">
                <a16:creationId xmlns:a16="http://schemas.microsoft.com/office/drawing/2014/main" id="{4E881374-20C5-943C-FBFF-01633C0C5A1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154680" y="4184774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" name="Text Placeholder 87">
            <a:extLst>
              <a:ext uri="{FF2B5EF4-FFF2-40B4-BE49-F238E27FC236}">
                <a16:creationId xmlns:a16="http://schemas.microsoft.com/office/drawing/2014/main" id="{CE37C895-FC39-62C3-6D17-38E9E86C29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4680" y="4777427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9" name="Text Placeholder 87">
            <a:extLst>
              <a:ext uri="{FF2B5EF4-FFF2-40B4-BE49-F238E27FC236}">
                <a16:creationId xmlns:a16="http://schemas.microsoft.com/office/drawing/2014/main" id="{097C8867-E297-05B1-44D3-06B4565506B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4680" y="5385816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862475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328E5A9-3E96-A456-5CB0-A372980ABD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7611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0" name="Footer Placeholder 5">
            <a:extLst>
              <a:ext uri="{FF2B5EF4-FFF2-40B4-BE49-F238E27FC236}">
                <a16:creationId xmlns:a16="http://schemas.microsoft.com/office/drawing/2014/main" id="{53128DA0-531E-7131-B5DA-D9EC1CEA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endParaRPr lang="de-D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404936C-01DF-E460-1652-953D803A56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8249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EECA5FF-4198-40C6-E409-683E3CFE4D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8858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A25738D-5FC9-11BE-6A39-BCC099F5E3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9337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D00068B6-2B22-347E-06EB-68CB7507C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50105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D62E108-D9EF-788B-DB44-CA3DF01BC2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50425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E5D52B6-2309-1A15-4155-7DAF8355AA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11352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984CC2A1-BD79-0EBA-018E-9C3FB7EFC5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11513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402FD16F-52D5-C9B6-8A87-9377789853C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72600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D3C91DD1-C82F-9A24-2D28-0423C62D6BD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72600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2E75FE04-F1AE-7E14-6CE0-BE887CC0B70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433223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3" name="Picture Placeholder 41">
            <a:extLst>
              <a:ext uri="{FF2B5EF4-FFF2-40B4-BE49-F238E27FC236}">
                <a16:creationId xmlns:a16="http://schemas.microsoft.com/office/drawing/2014/main" id="{618F3EEF-DED6-D6EE-33B9-E400C17395D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594470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4" name="Picture Placeholder 41">
            <a:extLst>
              <a:ext uri="{FF2B5EF4-FFF2-40B4-BE49-F238E27FC236}">
                <a16:creationId xmlns:a16="http://schemas.microsoft.com/office/drawing/2014/main" id="{FAF43AFC-F356-7C77-42ED-D04C1DCB14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16964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5" name="Picture Placeholder 41">
            <a:extLst>
              <a:ext uri="{FF2B5EF4-FFF2-40B4-BE49-F238E27FC236}">
                <a16:creationId xmlns:a16="http://schemas.microsoft.com/office/drawing/2014/main" id="{B055C43A-5F91-E3E1-824B-3D9DBC46C99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078212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6" name="Picture Placeholder 41">
            <a:extLst>
              <a:ext uri="{FF2B5EF4-FFF2-40B4-BE49-F238E27FC236}">
                <a16:creationId xmlns:a16="http://schemas.microsoft.com/office/drawing/2014/main" id="{E5865370-14B5-B57B-793F-0939E43C797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794056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04BCDD-1238-6F57-82E1-0907C9B0D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732" y="6231541"/>
            <a:ext cx="377576" cy="3468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7973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0" y="1883664"/>
            <a:ext cx="5230368" cy="177393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3680" y="4059936"/>
            <a:ext cx="5230368" cy="1527048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riangle 2">
            <a:extLst>
              <a:ext uri="{FF2B5EF4-FFF2-40B4-BE49-F238E27FC236}">
                <a16:creationId xmlns:a16="http://schemas.microsoft.com/office/drawing/2014/main" id="{A706176C-DE3B-34E7-E308-E5516DCAE9DF}"/>
              </a:ext>
            </a:extLst>
          </p:cNvPr>
          <p:cNvSpPr/>
          <p:nvPr/>
        </p:nvSpPr>
        <p:spPr>
          <a:xfrm rot="2731129" flipH="1">
            <a:off x="3381079" y="1810544"/>
            <a:ext cx="2398338" cy="2070985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24802 w 5064988"/>
              <a:gd name="connsiteY0" fmla="*/ 3102785 h 4402324"/>
              <a:gd name="connsiteX1" fmla="*/ 3175317 w 5064988"/>
              <a:gd name="connsiteY1" fmla="*/ 26435 h 4402324"/>
              <a:gd name="connsiteX2" fmla="*/ 4940895 w 5064988"/>
              <a:gd name="connsiteY2" fmla="*/ 4257817 h 4402324"/>
              <a:gd name="connsiteX3" fmla="*/ 24802 w 5064988"/>
              <a:gd name="connsiteY3" fmla="*/ 3102785 h 4402324"/>
              <a:gd name="connsiteX0" fmla="*/ 176394 w 5216580"/>
              <a:gd name="connsiteY0" fmla="*/ 3115981 h 4583471"/>
              <a:gd name="connsiteX1" fmla="*/ 3326909 w 5216580"/>
              <a:gd name="connsiteY1" fmla="*/ 39631 h 4583471"/>
              <a:gd name="connsiteX2" fmla="*/ 5092487 w 5216580"/>
              <a:gd name="connsiteY2" fmla="*/ 4271013 h 4583471"/>
              <a:gd name="connsiteX3" fmla="*/ 176394 w 5216580"/>
              <a:gd name="connsiteY3" fmla="*/ 3115981 h 4583471"/>
              <a:gd name="connsiteX0" fmla="*/ 15210 w 4678213"/>
              <a:gd name="connsiteY0" fmla="*/ 3101798 h 3799725"/>
              <a:gd name="connsiteX1" fmla="*/ 3165725 w 4678213"/>
              <a:gd name="connsiteY1" fmla="*/ 25448 h 3799725"/>
              <a:gd name="connsiteX2" fmla="*/ 4516292 w 4678213"/>
              <a:gd name="connsiteY2" fmla="*/ 3559583 h 3799725"/>
              <a:gd name="connsiteX3" fmla="*/ 15210 w 4678213"/>
              <a:gd name="connsiteY3" fmla="*/ 3101798 h 3799725"/>
              <a:gd name="connsiteX0" fmla="*/ 15210 w 5235277"/>
              <a:gd name="connsiteY0" fmla="*/ 3101798 h 4322047"/>
              <a:gd name="connsiteX1" fmla="*/ 3165725 w 5235277"/>
              <a:gd name="connsiteY1" fmla="*/ 25448 h 4322047"/>
              <a:gd name="connsiteX2" fmla="*/ 4516292 w 5235277"/>
              <a:gd name="connsiteY2" fmla="*/ 3559583 h 4322047"/>
              <a:gd name="connsiteX3" fmla="*/ 15210 w 5235277"/>
              <a:gd name="connsiteY3" fmla="*/ 3101798 h 4322047"/>
              <a:gd name="connsiteX0" fmla="*/ 26802 w 5246869"/>
              <a:gd name="connsiteY0" fmla="*/ 3104602 h 4397353"/>
              <a:gd name="connsiteX1" fmla="*/ 3177317 w 5246869"/>
              <a:gd name="connsiteY1" fmla="*/ 28252 h 4397353"/>
              <a:gd name="connsiteX2" fmla="*/ 4527884 w 5246869"/>
              <a:gd name="connsiteY2" fmla="*/ 3562387 h 4397353"/>
              <a:gd name="connsiteX3" fmla="*/ 26802 w 5246869"/>
              <a:gd name="connsiteY3" fmla="*/ 3104602 h 4397353"/>
              <a:gd name="connsiteX0" fmla="*/ 46594 w 5266661"/>
              <a:gd name="connsiteY0" fmla="*/ 3111058 h 4547804"/>
              <a:gd name="connsiteX1" fmla="*/ 3197109 w 5266661"/>
              <a:gd name="connsiteY1" fmla="*/ 34708 h 4547804"/>
              <a:gd name="connsiteX2" fmla="*/ 4547676 w 5266661"/>
              <a:gd name="connsiteY2" fmla="*/ 3568843 h 4547804"/>
              <a:gd name="connsiteX3" fmla="*/ 46594 w 5266661"/>
              <a:gd name="connsiteY3" fmla="*/ 3111058 h 4547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6661" h="4547804">
                <a:moveTo>
                  <a:pt x="46594" y="3111058"/>
                </a:moveTo>
                <a:cubicBezTo>
                  <a:pt x="-373125" y="1686135"/>
                  <a:pt x="2153170" y="-286134"/>
                  <a:pt x="3197109" y="34708"/>
                </a:cubicBezTo>
                <a:cubicBezTo>
                  <a:pt x="4241048" y="355550"/>
                  <a:pt x="6386084" y="1880811"/>
                  <a:pt x="4547676" y="3568843"/>
                </a:cubicBezTo>
                <a:cubicBezTo>
                  <a:pt x="2709268" y="5256875"/>
                  <a:pt x="466313" y="4535981"/>
                  <a:pt x="46594" y="311105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riangle 2">
            <a:extLst>
              <a:ext uri="{FF2B5EF4-FFF2-40B4-BE49-F238E27FC236}">
                <a16:creationId xmlns:a16="http://schemas.microsoft.com/office/drawing/2014/main" id="{4191ACCE-E2FF-ADC5-FEB0-FA8A3F9626AE}"/>
              </a:ext>
            </a:extLst>
          </p:cNvPr>
          <p:cNvSpPr/>
          <p:nvPr/>
        </p:nvSpPr>
        <p:spPr>
          <a:xfrm rot="7237460" flipH="1">
            <a:off x="1812165" y="3120345"/>
            <a:ext cx="3992494" cy="2613637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116397 w 5759583"/>
              <a:gd name="connsiteY0" fmla="*/ 2487445 h 3799980"/>
              <a:gd name="connsiteX1" fmla="*/ 3232170 w 5759583"/>
              <a:gd name="connsiteY1" fmla="*/ 42278 h 3799980"/>
              <a:gd name="connsiteX2" fmla="*/ 5032490 w 5759583"/>
              <a:gd name="connsiteY2" fmla="*/ 3642477 h 3799980"/>
              <a:gd name="connsiteX3" fmla="*/ 116397 w 5759583"/>
              <a:gd name="connsiteY3" fmla="*/ 2487445 h 3799980"/>
              <a:gd name="connsiteX0" fmla="*/ 116397 w 6115206"/>
              <a:gd name="connsiteY0" fmla="*/ 2487445 h 3807611"/>
              <a:gd name="connsiteX1" fmla="*/ 3232170 w 6115206"/>
              <a:gd name="connsiteY1" fmla="*/ 42278 h 3807611"/>
              <a:gd name="connsiteX2" fmla="*/ 5032490 w 6115206"/>
              <a:gd name="connsiteY2" fmla="*/ 3642477 h 3807611"/>
              <a:gd name="connsiteX3" fmla="*/ 116397 w 6115206"/>
              <a:gd name="connsiteY3" fmla="*/ 2487445 h 3807611"/>
              <a:gd name="connsiteX0" fmla="*/ 116397 w 6206862"/>
              <a:gd name="connsiteY0" fmla="*/ 2487445 h 3799576"/>
              <a:gd name="connsiteX1" fmla="*/ 3232170 w 6206862"/>
              <a:gd name="connsiteY1" fmla="*/ 42278 h 3799576"/>
              <a:gd name="connsiteX2" fmla="*/ 5032490 w 6206862"/>
              <a:gd name="connsiteY2" fmla="*/ 3642477 h 3799576"/>
              <a:gd name="connsiteX3" fmla="*/ 116397 w 6206862"/>
              <a:gd name="connsiteY3" fmla="*/ 2487445 h 3799576"/>
              <a:gd name="connsiteX0" fmla="*/ 124476 w 6214941"/>
              <a:gd name="connsiteY0" fmla="*/ 2454008 h 3766139"/>
              <a:gd name="connsiteX1" fmla="*/ 3240249 w 6214941"/>
              <a:gd name="connsiteY1" fmla="*/ 8841 h 3766139"/>
              <a:gd name="connsiteX2" fmla="*/ 5040569 w 6214941"/>
              <a:gd name="connsiteY2" fmla="*/ 3609040 h 3766139"/>
              <a:gd name="connsiteX3" fmla="*/ 124476 w 6214941"/>
              <a:gd name="connsiteY3" fmla="*/ 2454008 h 3766139"/>
              <a:gd name="connsiteX0" fmla="*/ 124476 w 6397505"/>
              <a:gd name="connsiteY0" fmla="*/ 2454008 h 3930790"/>
              <a:gd name="connsiteX1" fmla="*/ 3240249 w 6397505"/>
              <a:gd name="connsiteY1" fmla="*/ 8841 h 3930790"/>
              <a:gd name="connsiteX2" fmla="*/ 5040569 w 6397505"/>
              <a:gd name="connsiteY2" fmla="*/ 3609040 h 3930790"/>
              <a:gd name="connsiteX3" fmla="*/ 124476 w 6397505"/>
              <a:gd name="connsiteY3" fmla="*/ 2454008 h 3930790"/>
              <a:gd name="connsiteX0" fmla="*/ 159282 w 6432311"/>
              <a:gd name="connsiteY0" fmla="*/ 2456586 h 3933368"/>
              <a:gd name="connsiteX1" fmla="*/ 3275055 w 6432311"/>
              <a:gd name="connsiteY1" fmla="*/ 11419 h 3933368"/>
              <a:gd name="connsiteX2" fmla="*/ 5075375 w 6432311"/>
              <a:gd name="connsiteY2" fmla="*/ 3611618 h 3933368"/>
              <a:gd name="connsiteX3" fmla="*/ 159282 w 6432311"/>
              <a:gd name="connsiteY3" fmla="*/ 2456586 h 3933368"/>
              <a:gd name="connsiteX0" fmla="*/ 159282 w 6599093"/>
              <a:gd name="connsiteY0" fmla="*/ 2456586 h 3932011"/>
              <a:gd name="connsiteX1" fmla="*/ 3275055 w 6599093"/>
              <a:gd name="connsiteY1" fmla="*/ 11419 h 3932011"/>
              <a:gd name="connsiteX2" fmla="*/ 5075375 w 6599093"/>
              <a:gd name="connsiteY2" fmla="*/ 3611618 h 3932011"/>
              <a:gd name="connsiteX3" fmla="*/ 159282 w 6599093"/>
              <a:gd name="connsiteY3" fmla="*/ 2456586 h 3932011"/>
              <a:gd name="connsiteX0" fmla="*/ 26590 w 6423987"/>
              <a:gd name="connsiteY0" fmla="*/ 2451701 h 4246435"/>
              <a:gd name="connsiteX1" fmla="*/ 3142363 w 6423987"/>
              <a:gd name="connsiteY1" fmla="*/ 6534 h 4246435"/>
              <a:gd name="connsiteX2" fmla="*/ 4875447 w 6423987"/>
              <a:gd name="connsiteY2" fmla="*/ 3942910 h 4246435"/>
              <a:gd name="connsiteX3" fmla="*/ 26590 w 6423987"/>
              <a:gd name="connsiteY3" fmla="*/ 2451701 h 4246435"/>
              <a:gd name="connsiteX0" fmla="*/ 96204 w 6493601"/>
              <a:gd name="connsiteY0" fmla="*/ 2456221 h 4250955"/>
              <a:gd name="connsiteX1" fmla="*/ 3211977 w 6493601"/>
              <a:gd name="connsiteY1" fmla="*/ 11054 h 4250955"/>
              <a:gd name="connsiteX2" fmla="*/ 4945061 w 6493601"/>
              <a:gd name="connsiteY2" fmla="*/ 3947430 h 4250955"/>
              <a:gd name="connsiteX3" fmla="*/ 96204 w 6493601"/>
              <a:gd name="connsiteY3" fmla="*/ 2456221 h 425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3601" h="4250955">
                <a:moveTo>
                  <a:pt x="96204" y="2456221"/>
                </a:moveTo>
                <a:cubicBezTo>
                  <a:pt x="-515372" y="952994"/>
                  <a:pt x="1939438" y="-121529"/>
                  <a:pt x="3211977" y="11054"/>
                </a:cubicBezTo>
                <a:cubicBezTo>
                  <a:pt x="7012563" y="291555"/>
                  <a:pt x="7403564" y="5551062"/>
                  <a:pt x="4945061" y="3947430"/>
                </a:cubicBezTo>
                <a:cubicBezTo>
                  <a:pt x="2486558" y="2343798"/>
                  <a:pt x="707780" y="3959448"/>
                  <a:pt x="96204" y="245622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riangle 2">
            <a:extLst>
              <a:ext uri="{FF2B5EF4-FFF2-40B4-BE49-F238E27FC236}">
                <a16:creationId xmlns:a16="http://schemas.microsoft.com/office/drawing/2014/main" id="{22C8BC4C-7DCA-1B85-484B-247D5B590328}"/>
              </a:ext>
            </a:extLst>
          </p:cNvPr>
          <p:cNvSpPr/>
          <p:nvPr/>
        </p:nvSpPr>
        <p:spPr>
          <a:xfrm rot="2201564" flipH="1">
            <a:off x="2358749" y="362550"/>
            <a:ext cx="3363416" cy="2201818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116397 w 5759583"/>
              <a:gd name="connsiteY0" fmla="*/ 2487445 h 3799980"/>
              <a:gd name="connsiteX1" fmla="*/ 3232170 w 5759583"/>
              <a:gd name="connsiteY1" fmla="*/ 42278 h 3799980"/>
              <a:gd name="connsiteX2" fmla="*/ 5032490 w 5759583"/>
              <a:gd name="connsiteY2" fmla="*/ 3642477 h 3799980"/>
              <a:gd name="connsiteX3" fmla="*/ 116397 w 5759583"/>
              <a:gd name="connsiteY3" fmla="*/ 2487445 h 3799980"/>
              <a:gd name="connsiteX0" fmla="*/ 116397 w 6115206"/>
              <a:gd name="connsiteY0" fmla="*/ 2487445 h 3807611"/>
              <a:gd name="connsiteX1" fmla="*/ 3232170 w 6115206"/>
              <a:gd name="connsiteY1" fmla="*/ 42278 h 3807611"/>
              <a:gd name="connsiteX2" fmla="*/ 5032490 w 6115206"/>
              <a:gd name="connsiteY2" fmla="*/ 3642477 h 3807611"/>
              <a:gd name="connsiteX3" fmla="*/ 116397 w 6115206"/>
              <a:gd name="connsiteY3" fmla="*/ 2487445 h 3807611"/>
              <a:gd name="connsiteX0" fmla="*/ 116397 w 6206862"/>
              <a:gd name="connsiteY0" fmla="*/ 2487445 h 3799576"/>
              <a:gd name="connsiteX1" fmla="*/ 3232170 w 6206862"/>
              <a:gd name="connsiteY1" fmla="*/ 42278 h 3799576"/>
              <a:gd name="connsiteX2" fmla="*/ 5032490 w 6206862"/>
              <a:gd name="connsiteY2" fmla="*/ 3642477 h 3799576"/>
              <a:gd name="connsiteX3" fmla="*/ 116397 w 6206862"/>
              <a:gd name="connsiteY3" fmla="*/ 2487445 h 3799576"/>
              <a:gd name="connsiteX0" fmla="*/ 124476 w 6214941"/>
              <a:gd name="connsiteY0" fmla="*/ 2454008 h 3766139"/>
              <a:gd name="connsiteX1" fmla="*/ 3240249 w 6214941"/>
              <a:gd name="connsiteY1" fmla="*/ 8841 h 3766139"/>
              <a:gd name="connsiteX2" fmla="*/ 5040569 w 6214941"/>
              <a:gd name="connsiteY2" fmla="*/ 3609040 h 3766139"/>
              <a:gd name="connsiteX3" fmla="*/ 124476 w 6214941"/>
              <a:gd name="connsiteY3" fmla="*/ 2454008 h 3766139"/>
              <a:gd name="connsiteX0" fmla="*/ 124476 w 6397505"/>
              <a:gd name="connsiteY0" fmla="*/ 2454008 h 3930790"/>
              <a:gd name="connsiteX1" fmla="*/ 3240249 w 6397505"/>
              <a:gd name="connsiteY1" fmla="*/ 8841 h 3930790"/>
              <a:gd name="connsiteX2" fmla="*/ 5040569 w 6397505"/>
              <a:gd name="connsiteY2" fmla="*/ 3609040 h 3930790"/>
              <a:gd name="connsiteX3" fmla="*/ 124476 w 6397505"/>
              <a:gd name="connsiteY3" fmla="*/ 2454008 h 3930790"/>
              <a:gd name="connsiteX0" fmla="*/ 159282 w 6432311"/>
              <a:gd name="connsiteY0" fmla="*/ 2456586 h 3933368"/>
              <a:gd name="connsiteX1" fmla="*/ 3275055 w 6432311"/>
              <a:gd name="connsiteY1" fmla="*/ 11419 h 3933368"/>
              <a:gd name="connsiteX2" fmla="*/ 5075375 w 6432311"/>
              <a:gd name="connsiteY2" fmla="*/ 3611618 h 3933368"/>
              <a:gd name="connsiteX3" fmla="*/ 159282 w 6432311"/>
              <a:gd name="connsiteY3" fmla="*/ 2456586 h 3933368"/>
              <a:gd name="connsiteX0" fmla="*/ 159282 w 6599093"/>
              <a:gd name="connsiteY0" fmla="*/ 2456586 h 3932011"/>
              <a:gd name="connsiteX1" fmla="*/ 3275055 w 6599093"/>
              <a:gd name="connsiteY1" fmla="*/ 11419 h 3932011"/>
              <a:gd name="connsiteX2" fmla="*/ 5075375 w 6599093"/>
              <a:gd name="connsiteY2" fmla="*/ 3611618 h 3932011"/>
              <a:gd name="connsiteX3" fmla="*/ 159282 w 6599093"/>
              <a:gd name="connsiteY3" fmla="*/ 2456586 h 3932011"/>
              <a:gd name="connsiteX0" fmla="*/ 26590 w 6423987"/>
              <a:gd name="connsiteY0" fmla="*/ 2451701 h 4246435"/>
              <a:gd name="connsiteX1" fmla="*/ 3142363 w 6423987"/>
              <a:gd name="connsiteY1" fmla="*/ 6534 h 4246435"/>
              <a:gd name="connsiteX2" fmla="*/ 4875447 w 6423987"/>
              <a:gd name="connsiteY2" fmla="*/ 3942910 h 4246435"/>
              <a:gd name="connsiteX3" fmla="*/ 26590 w 6423987"/>
              <a:gd name="connsiteY3" fmla="*/ 2451701 h 4246435"/>
              <a:gd name="connsiteX0" fmla="*/ 96204 w 6493601"/>
              <a:gd name="connsiteY0" fmla="*/ 2456221 h 4250955"/>
              <a:gd name="connsiteX1" fmla="*/ 3211977 w 6493601"/>
              <a:gd name="connsiteY1" fmla="*/ 11054 h 4250955"/>
              <a:gd name="connsiteX2" fmla="*/ 4945061 w 6493601"/>
              <a:gd name="connsiteY2" fmla="*/ 3947430 h 4250955"/>
              <a:gd name="connsiteX3" fmla="*/ 96204 w 6493601"/>
              <a:gd name="connsiteY3" fmla="*/ 2456221 h 425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3601" h="4250955">
                <a:moveTo>
                  <a:pt x="96204" y="2456221"/>
                </a:moveTo>
                <a:cubicBezTo>
                  <a:pt x="-515372" y="952994"/>
                  <a:pt x="1939438" y="-121529"/>
                  <a:pt x="3211977" y="11054"/>
                </a:cubicBezTo>
                <a:cubicBezTo>
                  <a:pt x="7012563" y="291555"/>
                  <a:pt x="7403564" y="5551062"/>
                  <a:pt x="4945061" y="3947430"/>
                </a:cubicBezTo>
                <a:cubicBezTo>
                  <a:pt x="2486558" y="2343798"/>
                  <a:pt x="707780" y="3959448"/>
                  <a:pt x="96204" y="2456221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98EEF5F-359B-0A3E-4703-17D54C337F7D}"/>
              </a:ext>
            </a:extLst>
          </p:cNvPr>
          <p:cNvGrpSpPr/>
          <p:nvPr/>
        </p:nvGrpSpPr>
        <p:grpSpPr>
          <a:xfrm>
            <a:off x="6675146" y="3793035"/>
            <a:ext cx="4398604" cy="130784"/>
            <a:chOff x="3862913" y="5584851"/>
            <a:chExt cx="3422601" cy="15384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56F995B-79E9-40FC-EC4F-418B254CB2F2}"/>
                </a:ext>
              </a:extLst>
            </p:cNvPr>
            <p:cNvSpPr/>
            <p:nvPr/>
          </p:nvSpPr>
          <p:spPr>
            <a:xfrm>
              <a:off x="3897354" y="5609493"/>
              <a:ext cx="661045" cy="10784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194BB79-1436-93AE-C419-4272735B402A}"/>
                </a:ext>
              </a:extLst>
            </p:cNvPr>
            <p:cNvSpPr/>
            <p:nvPr/>
          </p:nvSpPr>
          <p:spPr>
            <a:xfrm>
              <a:off x="5222038" y="5613190"/>
              <a:ext cx="661045" cy="107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5E49EA0-238C-A57E-25DD-3AE5FA909392}"/>
                </a:ext>
              </a:extLst>
            </p:cNvPr>
            <p:cNvSpPr/>
            <p:nvPr/>
          </p:nvSpPr>
          <p:spPr>
            <a:xfrm>
              <a:off x="6544127" y="5604473"/>
              <a:ext cx="661045" cy="1078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D4FB821-AE71-3E47-8FDD-50A9F310CACD}"/>
                </a:ext>
              </a:extLst>
            </p:cNvPr>
            <p:cNvSpPr/>
            <p:nvPr/>
          </p:nvSpPr>
          <p:spPr>
            <a:xfrm>
              <a:off x="5883081" y="5602319"/>
              <a:ext cx="661045" cy="107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2FFEF12-AF16-8E0C-F5E3-647B245A5DB7}"/>
                </a:ext>
              </a:extLst>
            </p:cNvPr>
            <p:cNvSpPr/>
            <p:nvPr/>
          </p:nvSpPr>
          <p:spPr>
            <a:xfrm>
              <a:off x="4559264" y="5609493"/>
              <a:ext cx="661045" cy="10784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2FE276A-B176-37F5-81DD-A7FA387951E0}"/>
                </a:ext>
              </a:extLst>
            </p:cNvPr>
            <p:cNvSpPr/>
            <p:nvPr/>
          </p:nvSpPr>
          <p:spPr>
            <a:xfrm>
              <a:off x="3862913" y="5584851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B844B3-BEDC-58B8-BBE2-4A2BD1B962B6}"/>
                </a:ext>
              </a:extLst>
            </p:cNvPr>
            <p:cNvSpPr/>
            <p:nvPr/>
          </p:nvSpPr>
          <p:spPr>
            <a:xfrm>
              <a:off x="3864554" y="5684434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8563960-8154-819B-975D-B17D16AA25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59064" cy="6858000"/>
          </a:xfrm>
          <a:custGeom>
            <a:avLst/>
            <a:gdLst>
              <a:gd name="connsiteX0" fmla="*/ 0 w 4559064"/>
              <a:gd name="connsiteY0" fmla="*/ 0 h 6858000"/>
              <a:gd name="connsiteX1" fmla="*/ 3436547 w 4559064"/>
              <a:gd name="connsiteY1" fmla="*/ 0 h 6858000"/>
              <a:gd name="connsiteX2" fmla="*/ 3486113 w 4559064"/>
              <a:gd name="connsiteY2" fmla="*/ 50380 h 6858000"/>
              <a:gd name="connsiteX3" fmla="*/ 4505103 w 4559064"/>
              <a:gd name="connsiteY3" fmla="*/ 3615110 h 6858000"/>
              <a:gd name="connsiteX4" fmla="*/ 2867386 w 4559064"/>
              <a:gd name="connsiteY4" fmla="*/ 6834846 h 6858000"/>
              <a:gd name="connsiteX5" fmla="*/ 2848782 w 4559064"/>
              <a:gd name="connsiteY5" fmla="*/ 6848973 h 6858000"/>
              <a:gd name="connsiteX6" fmla="*/ 2835078 w 4559064"/>
              <a:gd name="connsiteY6" fmla="*/ 6858000 h 6858000"/>
              <a:gd name="connsiteX7" fmla="*/ 0 w 455906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59064" h="6858000">
                <a:moveTo>
                  <a:pt x="0" y="0"/>
                </a:moveTo>
                <a:lnTo>
                  <a:pt x="3436547" y="0"/>
                </a:lnTo>
                <a:lnTo>
                  <a:pt x="3486113" y="50380"/>
                </a:lnTo>
                <a:cubicBezTo>
                  <a:pt x="4418018" y="1058627"/>
                  <a:pt x="4688463" y="2594351"/>
                  <a:pt x="4505103" y="3615110"/>
                </a:cubicBezTo>
                <a:cubicBezTo>
                  <a:pt x="4358416" y="4431718"/>
                  <a:pt x="3774605" y="5735358"/>
                  <a:pt x="2867386" y="6834846"/>
                </a:cubicBezTo>
                <a:cubicBezTo>
                  <a:pt x="2864078" y="6838585"/>
                  <a:pt x="2856912" y="6843618"/>
                  <a:pt x="2848782" y="6848973"/>
                </a:cubicBezTo>
                <a:lnTo>
                  <a:pt x="283507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18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051560"/>
            <a:ext cx="4928616" cy="1325880"/>
          </a:xfrm>
        </p:spPr>
        <p:txBody>
          <a:bodyPr anchor="ctr">
            <a:noAutofit/>
          </a:bodyPr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9" name="Triangle 2">
            <a:extLst>
              <a:ext uri="{FF2B5EF4-FFF2-40B4-BE49-F238E27FC236}">
                <a16:creationId xmlns:a16="http://schemas.microsoft.com/office/drawing/2014/main" id="{5EB8A065-03DB-880F-ECEB-1EB0C3BA3ED4}"/>
              </a:ext>
            </a:extLst>
          </p:cNvPr>
          <p:cNvSpPr/>
          <p:nvPr/>
        </p:nvSpPr>
        <p:spPr>
          <a:xfrm rot="18063433">
            <a:off x="6691756" y="3506614"/>
            <a:ext cx="2243660" cy="1673591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1374" h="3961862">
                <a:moveTo>
                  <a:pt x="116397" y="2487445"/>
                </a:moveTo>
                <a:cubicBezTo>
                  <a:pt x="-600751" y="1293854"/>
                  <a:pt x="2188231" y="-278564"/>
                  <a:pt x="3232170" y="42278"/>
                </a:cubicBezTo>
                <a:cubicBezTo>
                  <a:pt x="4276109" y="363120"/>
                  <a:pt x="5984922" y="2865980"/>
                  <a:pt x="5032490" y="3642477"/>
                </a:cubicBezTo>
                <a:cubicBezTo>
                  <a:pt x="4080058" y="4418974"/>
                  <a:pt x="833545" y="3681036"/>
                  <a:pt x="116397" y="248744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riangle 2">
            <a:extLst>
              <a:ext uri="{FF2B5EF4-FFF2-40B4-BE49-F238E27FC236}">
                <a16:creationId xmlns:a16="http://schemas.microsoft.com/office/drawing/2014/main" id="{245AC05D-9D11-0077-E419-8E8CFFDA5874}"/>
              </a:ext>
            </a:extLst>
          </p:cNvPr>
          <p:cNvSpPr/>
          <p:nvPr/>
        </p:nvSpPr>
        <p:spPr>
          <a:xfrm rot="16535288">
            <a:off x="6931487" y="669775"/>
            <a:ext cx="4197907" cy="2748107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116397 w 5759583"/>
              <a:gd name="connsiteY0" fmla="*/ 2487445 h 3799980"/>
              <a:gd name="connsiteX1" fmla="*/ 3232170 w 5759583"/>
              <a:gd name="connsiteY1" fmla="*/ 42278 h 3799980"/>
              <a:gd name="connsiteX2" fmla="*/ 5032490 w 5759583"/>
              <a:gd name="connsiteY2" fmla="*/ 3642477 h 3799980"/>
              <a:gd name="connsiteX3" fmla="*/ 116397 w 5759583"/>
              <a:gd name="connsiteY3" fmla="*/ 2487445 h 3799980"/>
              <a:gd name="connsiteX0" fmla="*/ 116397 w 6115206"/>
              <a:gd name="connsiteY0" fmla="*/ 2487445 h 3807611"/>
              <a:gd name="connsiteX1" fmla="*/ 3232170 w 6115206"/>
              <a:gd name="connsiteY1" fmla="*/ 42278 h 3807611"/>
              <a:gd name="connsiteX2" fmla="*/ 5032490 w 6115206"/>
              <a:gd name="connsiteY2" fmla="*/ 3642477 h 3807611"/>
              <a:gd name="connsiteX3" fmla="*/ 116397 w 6115206"/>
              <a:gd name="connsiteY3" fmla="*/ 2487445 h 3807611"/>
              <a:gd name="connsiteX0" fmla="*/ 116397 w 6206862"/>
              <a:gd name="connsiteY0" fmla="*/ 2487445 h 3799576"/>
              <a:gd name="connsiteX1" fmla="*/ 3232170 w 6206862"/>
              <a:gd name="connsiteY1" fmla="*/ 42278 h 3799576"/>
              <a:gd name="connsiteX2" fmla="*/ 5032490 w 6206862"/>
              <a:gd name="connsiteY2" fmla="*/ 3642477 h 3799576"/>
              <a:gd name="connsiteX3" fmla="*/ 116397 w 6206862"/>
              <a:gd name="connsiteY3" fmla="*/ 2487445 h 3799576"/>
              <a:gd name="connsiteX0" fmla="*/ 124476 w 6214941"/>
              <a:gd name="connsiteY0" fmla="*/ 2454008 h 3766139"/>
              <a:gd name="connsiteX1" fmla="*/ 3240249 w 6214941"/>
              <a:gd name="connsiteY1" fmla="*/ 8841 h 3766139"/>
              <a:gd name="connsiteX2" fmla="*/ 5040569 w 6214941"/>
              <a:gd name="connsiteY2" fmla="*/ 3609040 h 3766139"/>
              <a:gd name="connsiteX3" fmla="*/ 124476 w 6214941"/>
              <a:gd name="connsiteY3" fmla="*/ 2454008 h 3766139"/>
              <a:gd name="connsiteX0" fmla="*/ 124476 w 6397505"/>
              <a:gd name="connsiteY0" fmla="*/ 2454008 h 3930790"/>
              <a:gd name="connsiteX1" fmla="*/ 3240249 w 6397505"/>
              <a:gd name="connsiteY1" fmla="*/ 8841 h 3930790"/>
              <a:gd name="connsiteX2" fmla="*/ 5040569 w 6397505"/>
              <a:gd name="connsiteY2" fmla="*/ 3609040 h 3930790"/>
              <a:gd name="connsiteX3" fmla="*/ 124476 w 6397505"/>
              <a:gd name="connsiteY3" fmla="*/ 2454008 h 3930790"/>
              <a:gd name="connsiteX0" fmla="*/ 159282 w 6432311"/>
              <a:gd name="connsiteY0" fmla="*/ 2456586 h 3933368"/>
              <a:gd name="connsiteX1" fmla="*/ 3275055 w 6432311"/>
              <a:gd name="connsiteY1" fmla="*/ 11419 h 3933368"/>
              <a:gd name="connsiteX2" fmla="*/ 5075375 w 6432311"/>
              <a:gd name="connsiteY2" fmla="*/ 3611618 h 3933368"/>
              <a:gd name="connsiteX3" fmla="*/ 159282 w 6432311"/>
              <a:gd name="connsiteY3" fmla="*/ 2456586 h 3933368"/>
              <a:gd name="connsiteX0" fmla="*/ 159282 w 6599093"/>
              <a:gd name="connsiteY0" fmla="*/ 2456586 h 3932011"/>
              <a:gd name="connsiteX1" fmla="*/ 3275055 w 6599093"/>
              <a:gd name="connsiteY1" fmla="*/ 11419 h 3932011"/>
              <a:gd name="connsiteX2" fmla="*/ 5075375 w 6599093"/>
              <a:gd name="connsiteY2" fmla="*/ 3611618 h 3932011"/>
              <a:gd name="connsiteX3" fmla="*/ 159282 w 6599093"/>
              <a:gd name="connsiteY3" fmla="*/ 2456586 h 3932011"/>
              <a:gd name="connsiteX0" fmla="*/ 26590 w 6423987"/>
              <a:gd name="connsiteY0" fmla="*/ 2451701 h 4246435"/>
              <a:gd name="connsiteX1" fmla="*/ 3142363 w 6423987"/>
              <a:gd name="connsiteY1" fmla="*/ 6534 h 4246435"/>
              <a:gd name="connsiteX2" fmla="*/ 4875447 w 6423987"/>
              <a:gd name="connsiteY2" fmla="*/ 3942910 h 4246435"/>
              <a:gd name="connsiteX3" fmla="*/ 26590 w 6423987"/>
              <a:gd name="connsiteY3" fmla="*/ 2451701 h 4246435"/>
              <a:gd name="connsiteX0" fmla="*/ 96204 w 6493601"/>
              <a:gd name="connsiteY0" fmla="*/ 2456221 h 4250955"/>
              <a:gd name="connsiteX1" fmla="*/ 3211977 w 6493601"/>
              <a:gd name="connsiteY1" fmla="*/ 11054 h 4250955"/>
              <a:gd name="connsiteX2" fmla="*/ 4945061 w 6493601"/>
              <a:gd name="connsiteY2" fmla="*/ 3947430 h 4250955"/>
              <a:gd name="connsiteX3" fmla="*/ 96204 w 6493601"/>
              <a:gd name="connsiteY3" fmla="*/ 2456221 h 425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3601" h="4250955">
                <a:moveTo>
                  <a:pt x="96204" y="2456221"/>
                </a:moveTo>
                <a:cubicBezTo>
                  <a:pt x="-515372" y="952994"/>
                  <a:pt x="1939438" y="-121529"/>
                  <a:pt x="3211977" y="11054"/>
                </a:cubicBezTo>
                <a:cubicBezTo>
                  <a:pt x="7012563" y="291555"/>
                  <a:pt x="7403564" y="5551062"/>
                  <a:pt x="4945061" y="3947430"/>
                </a:cubicBezTo>
                <a:cubicBezTo>
                  <a:pt x="2486558" y="2343798"/>
                  <a:pt x="707780" y="3959448"/>
                  <a:pt x="96204" y="24562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7">
            <a:extLst>
              <a:ext uri="{FF2B5EF4-FFF2-40B4-BE49-F238E27FC236}">
                <a16:creationId xmlns:a16="http://schemas.microsoft.com/office/drawing/2014/main" id="{DF56657E-5220-AEB3-0A76-4BB2195FDBA3}"/>
              </a:ext>
            </a:extLst>
          </p:cNvPr>
          <p:cNvSpPr/>
          <p:nvPr/>
        </p:nvSpPr>
        <p:spPr>
          <a:xfrm rot="4082932">
            <a:off x="6216027" y="3679687"/>
            <a:ext cx="2485000" cy="2654351"/>
          </a:xfrm>
          <a:custGeom>
            <a:avLst/>
            <a:gdLst>
              <a:gd name="connsiteX0" fmla="*/ 0 w 1850045"/>
              <a:gd name="connsiteY0" fmla="*/ 925023 h 1850045"/>
              <a:gd name="connsiteX1" fmla="*/ 925023 w 1850045"/>
              <a:gd name="connsiteY1" fmla="*/ 0 h 1850045"/>
              <a:gd name="connsiteX2" fmla="*/ 1850046 w 1850045"/>
              <a:gd name="connsiteY2" fmla="*/ 925023 h 1850045"/>
              <a:gd name="connsiteX3" fmla="*/ 925023 w 1850045"/>
              <a:gd name="connsiteY3" fmla="*/ 1850046 h 1850045"/>
              <a:gd name="connsiteX4" fmla="*/ 0 w 1850045"/>
              <a:gd name="connsiteY4" fmla="*/ 925023 h 1850045"/>
              <a:gd name="connsiteX0" fmla="*/ 5 w 1850051"/>
              <a:gd name="connsiteY0" fmla="*/ 985983 h 1911006"/>
              <a:gd name="connsiteX1" fmla="*/ 914868 w 1850051"/>
              <a:gd name="connsiteY1" fmla="*/ 0 h 1911006"/>
              <a:gd name="connsiteX2" fmla="*/ 1850051 w 1850051"/>
              <a:gd name="connsiteY2" fmla="*/ 985983 h 1911006"/>
              <a:gd name="connsiteX3" fmla="*/ 925028 w 1850051"/>
              <a:gd name="connsiteY3" fmla="*/ 1911006 h 1911006"/>
              <a:gd name="connsiteX4" fmla="*/ 5 w 1850051"/>
              <a:gd name="connsiteY4" fmla="*/ 985983 h 1911006"/>
              <a:gd name="connsiteX0" fmla="*/ 4 w 1789090"/>
              <a:gd name="connsiteY0" fmla="*/ 996147 h 1911013"/>
              <a:gd name="connsiteX1" fmla="*/ 853907 w 1789090"/>
              <a:gd name="connsiteY1" fmla="*/ 4 h 1911013"/>
              <a:gd name="connsiteX2" fmla="*/ 1789090 w 1789090"/>
              <a:gd name="connsiteY2" fmla="*/ 985987 h 1911013"/>
              <a:gd name="connsiteX3" fmla="*/ 864067 w 1789090"/>
              <a:gd name="connsiteY3" fmla="*/ 1911010 h 1911013"/>
              <a:gd name="connsiteX4" fmla="*/ 4 w 1789090"/>
              <a:gd name="connsiteY4" fmla="*/ 996147 h 191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9090" h="1911013">
                <a:moveTo>
                  <a:pt x="4" y="996147"/>
                </a:moveTo>
                <a:cubicBezTo>
                  <a:pt x="-1689" y="677646"/>
                  <a:pt x="555726" y="1697"/>
                  <a:pt x="853907" y="4"/>
                </a:cubicBezTo>
                <a:cubicBezTo>
                  <a:pt x="1152088" y="-1689"/>
                  <a:pt x="1789090" y="475111"/>
                  <a:pt x="1789090" y="985987"/>
                </a:cubicBezTo>
                <a:cubicBezTo>
                  <a:pt x="1789090" y="1496863"/>
                  <a:pt x="1162248" y="1909317"/>
                  <a:pt x="864067" y="1911010"/>
                </a:cubicBezTo>
                <a:cubicBezTo>
                  <a:pt x="565886" y="1912703"/>
                  <a:pt x="1697" y="1314648"/>
                  <a:pt x="4" y="996147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778872B-E0D9-886F-4C62-41F0F10485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60284" y="0"/>
            <a:ext cx="5631717" cy="6857999"/>
          </a:xfrm>
          <a:custGeom>
            <a:avLst/>
            <a:gdLst>
              <a:gd name="connsiteX0" fmla="*/ 2590010 w 5631717"/>
              <a:gd name="connsiteY0" fmla="*/ 0 h 6857999"/>
              <a:gd name="connsiteX1" fmla="*/ 5631717 w 5631717"/>
              <a:gd name="connsiteY1" fmla="*/ 1212 h 6857999"/>
              <a:gd name="connsiteX2" fmla="*/ 5631717 w 5631717"/>
              <a:gd name="connsiteY2" fmla="*/ 6857999 h 6857999"/>
              <a:gd name="connsiteX3" fmla="*/ 0 w 5631717"/>
              <a:gd name="connsiteY3" fmla="*/ 6857999 h 6857999"/>
              <a:gd name="connsiteX4" fmla="*/ 39901 w 5631717"/>
              <a:gd name="connsiteY4" fmla="*/ 6763081 h 6857999"/>
              <a:gd name="connsiteX5" fmla="*/ 544454 w 5631717"/>
              <a:gd name="connsiteY5" fmla="*/ 5946557 h 6857999"/>
              <a:gd name="connsiteX6" fmla="*/ 672811 w 5631717"/>
              <a:gd name="connsiteY6" fmla="*/ 5765676 h 6857999"/>
              <a:gd name="connsiteX7" fmla="*/ 731342 w 5631717"/>
              <a:gd name="connsiteY7" fmla="*/ 5660755 h 6857999"/>
              <a:gd name="connsiteX8" fmla="*/ 833454 w 5631717"/>
              <a:gd name="connsiteY8" fmla="*/ 5521626 h 6857999"/>
              <a:gd name="connsiteX9" fmla="*/ 961393 w 5631717"/>
              <a:gd name="connsiteY9" fmla="*/ 5303328 h 6857999"/>
              <a:gd name="connsiteX10" fmla="*/ 1325644 w 5631717"/>
              <a:gd name="connsiteY10" fmla="*/ 4367182 h 6857999"/>
              <a:gd name="connsiteX11" fmla="*/ 1426358 w 5631717"/>
              <a:gd name="connsiteY11" fmla="*/ 3454426 h 6857999"/>
              <a:gd name="connsiteX12" fmla="*/ 1430402 w 5631717"/>
              <a:gd name="connsiteY12" fmla="*/ 3239987 h 6857999"/>
              <a:gd name="connsiteX13" fmla="*/ 1436946 w 5631717"/>
              <a:gd name="connsiteY13" fmla="*/ 3000917 h 6857999"/>
              <a:gd name="connsiteX14" fmla="*/ 2324003 w 5631717"/>
              <a:gd name="connsiteY14" fmla="*/ 456577 h 6857999"/>
              <a:gd name="connsiteX15" fmla="*/ 2565264 w 5631717"/>
              <a:gd name="connsiteY15" fmla="*/ 6604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631717" h="6857999">
                <a:moveTo>
                  <a:pt x="2590010" y="0"/>
                </a:moveTo>
                <a:lnTo>
                  <a:pt x="5631717" y="1212"/>
                </a:lnTo>
                <a:lnTo>
                  <a:pt x="5631717" y="6857999"/>
                </a:lnTo>
                <a:lnTo>
                  <a:pt x="0" y="6857999"/>
                </a:lnTo>
                <a:lnTo>
                  <a:pt x="39901" y="6763081"/>
                </a:lnTo>
                <a:cubicBezTo>
                  <a:pt x="162360" y="6499491"/>
                  <a:pt x="325518" y="6226512"/>
                  <a:pt x="544454" y="5946557"/>
                </a:cubicBezTo>
                <a:cubicBezTo>
                  <a:pt x="593106" y="5884344"/>
                  <a:pt x="635790" y="5824037"/>
                  <a:pt x="672811" y="5765676"/>
                </a:cubicBezTo>
                <a:lnTo>
                  <a:pt x="731342" y="5660755"/>
                </a:lnTo>
                <a:lnTo>
                  <a:pt x="833454" y="5521626"/>
                </a:lnTo>
                <a:cubicBezTo>
                  <a:pt x="882143" y="5448034"/>
                  <a:pt x="925029" y="5375010"/>
                  <a:pt x="961393" y="5303328"/>
                </a:cubicBezTo>
                <a:cubicBezTo>
                  <a:pt x="1133490" y="4988076"/>
                  <a:pt x="1248150" y="4675332"/>
                  <a:pt x="1325644" y="4367182"/>
                </a:cubicBezTo>
                <a:cubicBezTo>
                  <a:pt x="1403138" y="4059031"/>
                  <a:pt x="1421842" y="3824521"/>
                  <a:pt x="1426358" y="3454426"/>
                </a:cubicBezTo>
                <a:cubicBezTo>
                  <a:pt x="1427706" y="3382946"/>
                  <a:pt x="1423738" y="3433060"/>
                  <a:pt x="1430402" y="3239987"/>
                </a:cubicBezTo>
                <a:cubicBezTo>
                  <a:pt x="1436128" y="3079235"/>
                  <a:pt x="1431220" y="3071796"/>
                  <a:pt x="1436946" y="3000917"/>
                </a:cubicBezTo>
                <a:cubicBezTo>
                  <a:pt x="1482898" y="2290469"/>
                  <a:pt x="1545563" y="1451969"/>
                  <a:pt x="2324003" y="456577"/>
                </a:cubicBezTo>
                <a:cubicBezTo>
                  <a:pt x="2433469" y="316599"/>
                  <a:pt x="2512714" y="186267"/>
                  <a:pt x="2565264" y="6604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6A0D53E-8DD0-B163-9F83-6488106E01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4672" y="2295144"/>
            <a:ext cx="4928616" cy="2651760"/>
          </a:xfrm>
        </p:spPr>
        <p:txBody>
          <a:bodyPr>
            <a:noAutofit/>
          </a:bodyPr>
          <a:lstStyle>
            <a:lvl1pPr>
              <a:spcBef>
                <a:spcPts val="100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endParaRPr lang="de-DE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F08CEC9-D752-F0E2-7CED-4FCAA57C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4008" y="6372410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</p:spPr>
        <p:txBody>
          <a:bodyPr wrap="square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2672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051560"/>
            <a:ext cx="7651740" cy="1325880"/>
          </a:xfrm>
        </p:spPr>
        <p:txBody>
          <a:bodyPr anchor="ctr">
            <a:noAutofit/>
          </a:bodyPr>
          <a:lstStyle>
            <a:lvl1pPr>
              <a:defRPr sz="4800"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6A0D53E-8DD0-B163-9F83-6488106E01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4672" y="2295144"/>
            <a:ext cx="7624308" cy="2651760"/>
          </a:xfrm>
        </p:spPr>
        <p:txBody>
          <a:bodyPr>
            <a:noAutofit/>
          </a:bodyPr>
          <a:lstStyle>
            <a:lvl1pPr>
              <a:spcBef>
                <a:spcPts val="100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endParaRPr lang="de-DE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F08CEC9-D752-F0E2-7CED-4FCAA57C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4008" y="6372410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</p:spPr>
        <p:txBody>
          <a:bodyPr wrap="square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E597639-D049-9DC3-A933-9E08979946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0339" y="1889146"/>
            <a:ext cx="1481601" cy="1481601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314D0AE-5B6A-FA47-D691-6CFBE3F40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13195" y="3370747"/>
            <a:ext cx="3310269" cy="49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467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588CB2E-13B3-FCC9-7990-1475F55BD104}"/>
              </a:ext>
            </a:extLst>
          </p:cNvPr>
          <p:cNvSpPr/>
          <p:nvPr/>
        </p:nvSpPr>
        <p:spPr>
          <a:xfrm>
            <a:off x="626466" y="300377"/>
            <a:ext cx="11009175" cy="6544064"/>
          </a:xfrm>
          <a:custGeom>
            <a:avLst/>
            <a:gdLst>
              <a:gd name="connsiteX0" fmla="*/ 5671719 w 11009175"/>
              <a:gd name="connsiteY0" fmla="*/ 133 h 6544064"/>
              <a:gd name="connsiteX1" fmla="*/ 8888406 w 11009175"/>
              <a:gd name="connsiteY1" fmla="*/ 5225085 h 6544064"/>
              <a:gd name="connsiteX2" fmla="*/ 579340 w 11009175"/>
              <a:gd name="connsiteY2" fmla="*/ 5973973 h 6544064"/>
              <a:gd name="connsiteX3" fmla="*/ 3799737 w 11009175"/>
              <a:gd name="connsiteY3" fmla="*/ 312285 h 6544064"/>
              <a:gd name="connsiteX4" fmla="*/ 5671719 w 11009175"/>
              <a:gd name="connsiteY4" fmla="*/ 133 h 6544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09175" h="6544064">
                <a:moveTo>
                  <a:pt x="5671719" y="133"/>
                </a:moveTo>
                <a:cubicBezTo>
                  <a:pt x="10502895" y="-32605"/>
                  <a:pt x="13110484" y="6035901"/>
                  <a:pt x="8888406" y="5225085"/>
                </a:cubicBezTo>
                <a:cubicBezTo>
                  <a:pt x="4147828" y="4314695"/>
                  <a:pt x="2446109" y="7881365"/>
                  <a:pt x="579340" y="5973973"/>
                </a:cubicBezTo>
                <a:cubicBezTo>
                  <a:pt x="-1287429" y="4066581"/>
                  <a:pt x="1780200" y="902713"/>
                  <a:pt x="3799737" y="312285"/>
                </a:cubicBezTo>
                <a:cubicBezTo>
                  <a:pt x="4451579" y="100191"/>
                  <a:pt x="5078417" y="4154"/>
                  <a:pt x="5671719" y="13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C9A7D6B-CD07-F18A-EB90-872AF7151716}"/>
              </a:ext>
            </a:extLst>
          </p:cNvPr>
          <p:cNvSpPr/>
          <p:nvPr/>
        </p:nvSpPr>
        <p:spPr>
          <a:xfrm>
            <a:off x="8213789" y="0"/>
            <a:ext cx="3490395" cy="2990132"/>
          </a:xfrm>
          <a:custGeom>
            <a:avLst/>
            <a:gdLst>
              <a:gd name="connsiteX0" fmla="*/ 9820 w 3490395"/>
              <a:gd name="connsiteY0" fmla="*/ 0 h 2990132"/>
              <a:gd name="connsiteX1" fmla="*/ 3326144 w 3490395"/>
              <a:gd name="connsiteY1" fmla="*/ 0 h 2990132"/>
              <a:gd name="connsiteX2" fmla="*/ 3355148 w 3490395"/>
              <a:gd name="connsiteY2" fmla="*/ 31976 h 2990132"/>
              <a:gd name="connsiteX3" fmla="*/ 3469206 w 3490395"/>
              <a:gd name="connsiteY3" fmla="*/ 251990 h 2990132"/>
              <a:gd name="connsiteX4" fmla="*/ 1272961 w 3490395"/>
              <a:gd name="connsiteY4" fmla="*/ 2945433 h 2990132"/>
              <a:gd name="connsiteX5" fmla="*/ 84 w 3490395"/>
              <a:gd name="connsiteY5" fmla="*/ 261380 h 299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0395" h="2990132">
                <a:moveTo>
                  <a:pt x="9820" y="0"/>
                </a:moveTo>
                <a:lnTo>
                  <a:pt x="3326144" y="0"/>
                </a:lnTo>
                <a:lnTo>
                  <a:pt x="3355148" y="31976"/>
                </a:lnTo>
                <a:cubicBezTo>
                  <a:pt x="3412900" y="103082"/>
                  <a:pt x="3452270" y="176654"/>
                  <a:pt x="3469206" y="251990"/>
                </a:cubicBezTo>
                <a:cubicBezTo>
                  <a:pt x="3649852" y="1055568"/>
                  <a:pt x="2654828" y="3336449"/>
                  <a:pt x="1272961" y="2945433"/>
                </a:cubicBezTo>
                <a:cubicBezTo>
                  <a:pt x="322928" y="2676609"/>
                  <a:pt x="-6036" y="1263927"/>
                  <a:pt x="84" y="26138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CAF09C9-D54E-7785-7B9A-84D85BBD0F35}"/>
              </a:ext>
            </a:extLst>
          </p:cNvPr>
          <p:cNvSpPr/>
          <p:nvPr/>
        </p:nvSpPr>
        <p:spPr>
          <a:xfrm>
            <a:off x="7118763" y="-68389"/>
            <a:ext cx="2151657" cy="1747175"/>
          </a:xfrm>
          <a:custGeom>
            <a:avLst/>
            <a:gdLst>
              <a:gd name="connsiteX0" fmla="*/ 398864 w 2146359"/>
              <a:gd name="connsiteY0" fmla="*/ 0 h 1800706"/>
              <a:gd name="connsiteX1" fmla="*/ 1772637 w 2146359"/>
              <a:gd name="connsiteY1" fmla="*/ 0 h 1800706"/>
              <a:gd name="connsiteX2" fmla="*/ 1874163 w 2146359"/>
              <a:gd name="connsiteY2" fmla="*/ 53531 h 1800706"/>
              <a:gd name="connsiteX3" fmla="*/ 2110427 w 2146359"/>
              <a:gd name="connsiteY3" fmla="*/ 287988 h 1800706"/>
              <a:gd name="connsiteX4" fmla="*/ 1444651 w 2146359"/>
              <a:gd name="connsiteY4" fmla="*/ 1744615 h 1800706"/>
              <a:gd name="connsiteX5" fmla="*/ 25986 w 2146359"/>
              <a:gd name="connsiteY5" fmla="*/ 1140999 h 1800706"/>
              <a:gd name="connsiteX6" fmla="*/ 383281 w 2146359"/>
              <a:gd name="connsiteY6" fmla="*/ 18248 h 1800706"/>
              <a:gd name="connsiteX0" fmla="*/ 1772637 w 2146359"/>
              <a:gd name="connsiteY0" fmla="*/ 0 h 1800706"/>
              <a:gd name="connsiteX1" fmla="*/ 1874163 w 2146359"/>
              <a:gd name="connsiteY1" fmla="*/ 53531 h 1800706"/>
              <a:gd name="connsiteX2" fmla="*/ 2110427 w 2146359"/>
              <a:gd name="connsiteY2" fmla="*/ 287988 h 1800706"/>
              <a:gd name="connsiteX3" fmla="*/ 1444651 w 2146359"/>
              <a:gd name="connsiteY3" fmla="*/ 1744615 h 1800706"/>
              <a:gd name="connsiteX4" fmla="*/ 25986 w 2146359"/>
              <a:gd name="connsiteY4" fmla="*/ 1140999 h 1800706"/>
              <a:gd name="connsiteX5" fmla="*/ 383281 w 2146359"/>
              <a:gd name="connsiteY5" fmla="*/ 18248 h 1800706"/>
              <a:gd name="connsiteX6" fmla="*/ 398864 w 2146359"/>
              <a:gd name="connsiteY6" fmla="*/ 0 h 1800706"/>
              <a:gd name="connsiteX7" fmla="*/ 1864077 w 2146359"/>
              <a:gd name="connsiteY7" fmla="*/ 91440 h 1800706"/>
              <a:gd name="connsiteX0" fmla="*/ 1772637 w 2146359"/>
              <a:gd name="connsiteY0" fmla="*/ 0 h 1800706"/>
              <a:gd name="connsiteX1" fmla="*/ 1874163 w 2146359"/>
              <a:gd name="connsiteY1" fmla="*/ 53531 h 1800706"/>
              <a:gd name="connsiteX2" fmla="*/ 2110427 w 2146359"/>
              <a:gd name="connsiteY2" fmla="*/ 287988 h 1800706"/>
              <a:gd name="connsiteX3" fmla="*/ 1444651 w 2146359"/>
              <a:gd name="connsiteY3" fmla="*/ 1744615 h 1800706"/>
              <a:gd name="connsiteX4" fmla="*/ 25986 w 2146359"/>
              <a:gd name="connsiteY4" fmla="*/ 1140999 h 1800706"/>
              <a:gd name="connsiteX5" fmla="*/ 383281 w 2146359"/>
              <a:gd name="connsiteY5" fmla="*/ 18248 h 1800706"/>
              <a:gd name="connsiteX6" fmla="*/ 398864 w 2146359"/>
              <a:gd name="connsiteY6" fmla="*/ 0 h 1800706"/>
              <a:gd name="connsiteX0" fmla="*/ 1772637 w 2146359"/>
              <a:gd name="connsiteY0" fmla="*/ 0 h 1800706"/>
              <a:gd name="connsiteX1" fmla="*/ 1874163 w 2146359"/>
              <a:gd name="connsiteY1" fmla="*/ 53531 h 1800706"/>
              <a:gd name="connsiteX2" fmla="*/ 2110427 w 2146359"/>
              <a:gd name="connsiteY2" fmla="*/ 287988 h 1800706"/>
              <a:gd name="connsiteX3" fmla="*/ 1444651 w 2146359"/>
              <a:gd name="connsiteY3" fmla="*/ 1744615 h 1800706"/>
              <a:gd name="connsiteX4" fmla="*/ 25986 w 2146359"/>
              <a:gd name="connsiteY4" fmla="*/ 1140999 h 1800706"/>
              <a:gd name="connsiteX5" fmla="*/ 383281 w 2146359"/>
              <a:gd name="connsiteY5" fmla="*/ 18248 h 1800706"/>
              <a:gd name="connsiteX0" fmla="*/ 1777935 w 2151657"/>
              <a:gd name="connsiteY0" fmla="*/ 0 h 1800706"/>
              <a:gd name="connsiteX1" fmla="*/ 1879461 w 2151657"/>
              <a:gd name="connsiteY1" fmla="*/ 53531 h 1800706"/>
              <a:gd name="connsiteX2" fmla="*/ 2115725 w 2151657"/>
              <a:gd name="connsiteY2" fmla="*/ 287988 h 1800706"/>
              <a:gd name="connsiteX3" fmla="*/ 1449949 w 2151657"/>
              <a:gd name="connsiteY3" fmla="*/ 1744615 h 1800706"/>
              <a:gd name="connsiteX4" fmla="*/ 31284 w 2151657"/>
              <a:gd name="connsiteY4" fmla="*/ 1140999 h 1800706"/>
              <a:gd name="connsiteX5" fmla="*/ 335239 w 2151657"/>
              <a:gd name="connsiteY5" fmla="*/ 94448 h 1800706"/>
              <a:gd name="connsiteX0" fmla="*/ 1879461 w 2151657"/>
              <a:gd name="connsiteY0" fmla="*/ 0 h 1747175"/>
              <a:gd name="connsiteX1" fmla="*/ 2115725 w 2151657"/>
              <a:gd name="connsiteY1" fmla="*/ 234457 h 1747175"/>
              <a:gd name="connsiteX2" fmla="*/ 1449949 w 2151657"/>
              <a:gd name="connsiteY2" fmla="*/ 1691084 h 1747175"/>
              <a:gd name="connsiteX3" fmla="*/ 31284 w 2151657"/>
              <a:gd name="connsiteY3" fmla="*/ 1087468 h 1747175"/>
              <a:gd name="connsiteX4" fmla="*/ 335239 w 2151657"/>
              <a:gd name="connsiteY4" fmla="*/ 40917 h 174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1657" h="1747175">
                <a:moveTo>
                  <a:pt x="1879461" y="0"/>
                </a:moveTo>
                <a:cubicBezTo>
                  <a:pt x="1995915" y="72714"/>
                  <a:pt x="2082421" y="153158"/>
                  <a:pt x="2115725" y="234457"/>
                </a:cubicBezTo>
                <a:cubicBezTo>
                  <a:pt x="2248941" y="559652"/>
                  <a:pt x="2008387" y="1466014"/>
                  <a:pt x="1449949" y="1691084"/>
                </a:cubicBezTo>
                <a:cubicBezTo>
                  <a:pt x="891511" y="1916153"/>
                  <a:pt x="164500" y="1412663"/>
                  <a:pt x="31284" y="1087468"/>
                </a:cubicBezTo>
                <a:cubicBezTo>
                  <a:pt x="-68628" y="843572"/>
                  <a:pt x="80965" y="363691"/>
                  <a:pt x="335239" y="40917"/>
                </a:cubicBezTo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18BC3D-3493-89F4-9FDC-7C5F1C93D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1856232"/>
            <a:ext cx="7626096" cy="3136392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66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C6ED92C-F581-58A0-A69A-ECEED1CAFB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240" y="5010912"/>
            <a:ext cx="3776472" cy="46634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4B0568A-52A9-D3B6-8353-E255CA106A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1016" y="640080"/>
            <a:ext cx="731520" cy="317296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0">
                <a:solidFill>
                  <a:schemeClr val="accent6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31C009BC-A885-8FBD-5A6F-3ECD72A5A8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48088" y="4078224"/>
            <a:ext cx="731520" cy="317296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1532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1140E-18C4-7CA4-FB54-99FF93059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 anchor="b">
            <a:noAutofit/>
          </a:bodyPr>
          <a:lstStyle>
            <a:lvl1pPr algn="ctr">
              <a:lnSpc>
                <a:spcPct val="170000"/>
              </a:lnSpc>
              <a:defRPr sz="48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DC6C63-11C9-0266-F010-C443878431A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6780" y="1837944"/>
            <a:ext cx="10378440" cy="3904488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A07C25B9-D554-8008-6E22-6F71F9C51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B6A7EF-9CEC-E8AC-0301-87D7BCBF2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732" y="6231541"/>
            <a:ext cx="377576" cy="3468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7718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BD76E-496C-5F4D-AEED-5BE2F3E1EA84}" type="datetimeFigureOut">
              <a:rPr lang="de-DE" smtClean="0"/>
              <a:t>15.05.24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4301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93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dvancedconcepts/Omnis-FHIR" TargetMode="Externa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vancedconcepts/Omnis-FHIR" TargetMode="External"/><Relationship Id="rId2" Type="http://schemas.openxmlformats.org/officeDocument/2006/relationships/hyperlink" Target="https://www.docker.com/products/docker-desktop/" TargetMode="Externa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hl7.org/fhir" TargetMode="External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hl7.org/fhir/uv/ips/" TargetMode="External"/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er.fire.ly/r4" TargetMode="External"/><Relationship Id="rId2" Type="http://schemas.openxmlformats.org/officeDocument/2006/relationships/hyperlink" Target="https://confluence.hl7.org/display/FHIR/Public+Test+Servers" TargetMode="Externa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://hapi.fhir.org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/hapiproject/hapi" TargetMode="External"/><Relationship Id="rId2" Type="http://schemas.openxmlformats.org/officeDocument/2006/relationships/hyperlink" Target="https://github.com/hapifhir/hapi-fhir-jpaserver-starter" TargetMode="Externa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github.com/ahdis/matchbox" TargetMode="External"/><Relationship Id="rId4" Type="http://schemas.openxmlformats.org/officeDocument/2006/relationships/hyperlink" Target="http://localhost:8080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4AF9E5-2F9A-B02B-04CC-2AFABBFD0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093" y="1122363"/>
            <a:ext cx="11145507" cy="1644900"/>
          </a:xfrm>
        </p:spPr>
        <p:txBody>
          <a:bodyPr/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ODC 2024 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dirty="0" err="1"/>
              <a:t>Omnis</a:t>
            </a:r>
            <a:r>
              <a:rPr lang="de-DE" dirty="0"/>
              <a:t> on FHIR</a:t>
            </a:r>
            <a:r>
              <a:rPr lang="de-DE" baseline="30000" dirty="0"/>
              <a:t>®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5400" dirty="0">
                <a:solidFill>
                  <a:schemeClr val="bg1">
                    <a:lumMod val="50000"/>
                  </a:schemeClr>
                </a:solidFill>
              </a:rPr>
              <a:t>Datenaustausch im Gesundheitswesen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FA442E0-23DF-4C7D-EE05-53F3E42B8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052" y="3089776"/>
            <a:ext cx="7772400" cy="187218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EE3684C-11B0-7485-B315-2FE55A649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3093" y="4822082"/>
            <a:ext cx="9804400" cy="146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541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0ED2809-F85A-22C0-3851-F4F0604EB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Warum </a:t>
            </a:r>
            <a:r>
              <a:rPr lang="de-CH" dirty="0"/>
              <a:t>FHIR®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E63F0E8-3EF4-1494-86AE-A67442AE0FE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CH" dirty="0" err="1">
                <a:solidFill>
                  <a:srgbClr val="262626"/>
                </a:solidFill>
              </a:rPr>
              <a:t>Geschäftsmöglichkeiten</a:t>
            </a:r>
            <a:endParaRPr lang="de-CH" i="0" u="none" strike="noStrike" dirty="0">
              <a:solidFill>
                <a:srgbClr val="262626"/>
              </a:solidFill>
              <a:effectLst/>
            </a:endParaRPr>
          </a:p>
          <a:p>
            <a:pPr lvl="1">
              <a:lnSpc>
                <a:spcPct val="150000"/>
              </a:lnSpc>
            </a:pPr>
            <a:r>
              <a:rPr lang="de-CH" dirty="0">
                <a:solidFill>
                  <a:srgbClr val="262626"/>
                </a:solidFill>
              </a:rPr>
              <a:t>Datenaustausch </a:t>
            </a:r>
            <a:r>
              <a:rPr lang="de-CH" dirty="0" err="1">
                <a:solidFill>
                  <a:srgbClr val="262626"/>
                </a:solidFill>
              </a:rPr>
              <a:t>mit anderen Systemen </a:t>
            </a:r>
            <a:r>
              <a:rPr lang="de-CH" dirty="0">
                <a:solidFill>
                  <a:srgbClr val="262626"/>
                </a:solidFill>
              </a:rPr>
              <a:t>(B2B) </a:t>
            </a:r>
            <a:r>
              <a:rPr lang="de-CH" dirty="0" err="1">
                <a:solidFill>
                  <a:srgbClr val="262626"/>
                </a:solidFill>
              </a:rPr>
              <a:t>oder </a:t>
            </a:r>
            <a:r>
              <a:rPr lang="de-CH" dirty="0">
                <a:solidFill>
                  <a:srgbClr val="262626"/>
                </a:solidFill>
              </a:rPr>
              <a:t>(B2C) Mobile </a:t>
            </a:r>
            <a:r>
              <a:rPr lang="de-CH" dirty="0" err="1">
                <a:solidFill>
                  <a:srgbClr val="262626"/>
                </a:solidFill>
              </a:rPr>
              <a:t>Health</a:t>
            </a:r>
            <a:endParaRPr lang="de-CH" i="0" u="none" strike="noStrike" dirty="0">
              <a:solidFill>
                <a:srgbClr val="262626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de-CH" dirty="0" err="1">
                <a:solidFill>
                  <a:srgbClr val="262626"/>
                </a:solidFill>
              </a:rPr>
              <a:t>Verordnungen</a:t>
            </a:r>
            <a:endParaRPr lang="de-CH" i="0" u="none" strike="noStrike" dirty="0">
              <a:solidFill>
                <a:srgbClr val="262626"/>
              </a:solidFill>
              <a:effectLst/>
            </a:endParaRPr>
          </a:p>
          <a:p>
            <a:pPr lvl="1">
              <a:lnSpc>
                <a:spcPct val="150000"/>
              </a:lnSpc>
            </a:pPr>
            <a:r>
              <a:rPr lang="de-CH" i="0" u="none" strike="noStrike" dirty="0">
                <a:solidFill>
                  <a:srgbClr val="262626"/>
                </a:solidFill>
                <a:effectLst/>
              </a:rPr>
              <a:t>USA: CMS </a:t>
            </a:r>
            <a:r>
              <a:rPr lang="de-CH" i="0" u="none" strike="noStrike" dirty="0" err="1">
                <a:solidFill>
                  <a:srgbClr val="262626"/>
                </a:solidFill>
                <a:effectLst/>
              </a:rPr>
              <a:t>Interoperability</a:t>
            </a:r>
            <a:r>
              <a:rPr lang="de-CH" i="0" u="none" strike="noStrike" dirty="0">
                <a:solidFill>
                  <a:srgbClr val="262626"/>
                </a:solidFill>
                <a:effectLst/>
              </a:rPr>
              <a:t> and Patient Access Final Rule (CMS-9115-F)</a:t>
            </a:r>
          </a:p>
          <a:p>
            <a:pPr lvl="1">
              <a:lnSpc>
                <a:spcPct val="150000"/>
              </a:lnSpc>
            </a:pPr>
            <a:r>
              <a:rPr lang="de-CH" i="0" u="none" strike="noStrike" dirty="0">
                <a:solidFill>
                  <a:srgbClr val="000E52"/>
                </a:solidFill>
                <a:effectLst/>
              </a:rPr>
              <a:t>DE: </a:t>
            </a:r>
            <a:r>
              <a:rPr lang="de-CH" i="0" u="none" strike="noStrike" dirty="0" err="1">
                <a:solidFill>
                  <a:srgbClr val="000E52"/>
                </a:solidFill>
                <a:effectLst/>
              </a:rPr>
              <a:t>ISiK </a:t>
            </a:r>
            <a:r>
              <a:rPr lang="de-CH" i="0" u="none" strike="noStrike" dirty="0">
                <a:solidFill>
                  <a:srgbClr val="000E52"/>
                </a:solidFill>
                <a:effectLst/>
              </a:rPr>
              <a:t>- Informationstechnische Systeme in Krankenhäusern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12456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1F5310-A03F-6752-9A60-70A44DFAC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FHIR-Versionen</a:t>
            </a:r>
          </a:p>
        </p:txBody>
      </p:sp>
      <p:pic>
        <p:nvPicPr>
          <p:cNvPr id="3073" name="Picture 1" descr="icon">
            <a:extLst>
              <a:ext uri="{FF2B5EF4-FFF2-40B4-BE49-F238E27FC236}">
                <a16:creationId xmlns:a16="http://schemas.microsoft.com/office/drawing/2014/main" id="{4DB0840A-6296-680C-4C2C-72CA8CB82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2675255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con">
            <a:extLst>
              <a:ext uri="{FF2B5EF4-FFF2-40B4-BE49-F238E27FC236}">
                <a16:creationId xmlns:a16="http://schemas.microsoft.com/office/drawing/2014/main" id="{9F4269B0-4170-7B3B-24F2-619563D37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2675255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icon">
            <a:extLst>
              <a:ext uri="{FF2B5EF4-FFF2-40B4-BE49-F238E27FC236}">
                <a16:creationId xmlns:a16="http://schemas.microsoft.com/office/drawing/2014/main" id="{C0A77E2E-B070-FD9E-DFB1-FE8605D51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2675255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con">
            <a:extLst>
              <a:ext uri="{FF2B5EF4-FFF2-40B4-BE49-F238E27FC236}">
                <a16:creationId xmlns:a16="http://schemas.microsoft.com/office/drawing/2014/main" id="{680E3E4C-8059-5848-61FE-60A0B555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2675255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icon">
            <a:extLst>
              <a:ext uri="{FF2B5EF4-FFF2-40B4-BE49-F238E27FC236}">
                <a16:creationId xmlns:a16="http://schemas.microsoft.com/office/drawing/2014/main" id="{4306F2E1-D75D-57A6-E29F-D4F1221DD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2675255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7">
            <a:extLst>
              <a:ext uri="{FF2B5EF4-FFF2-40B4-BE49-F238E27FC236}">
                <a16:creationId xmlns:a16="http://schemas.microsoft.com/office/drawing/2014/main" id="{CFCA3038-4D01-2CFA-90E9-B82D5AE0B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67525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2B9C28E5-8D2B-EEF7-1B52-B1BBBB249F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7934108"/>
              </p:ext>
            </p:extLst>
          </p:nvPr>
        </p:nvGraphicFramePr>
        <p:xfrm>
          <a:off x="1250520" y="1895512"/>
          <a:ext cx="10047133" cy="3634740"/>
        </p:xfrm>
        <a:graphic>
          <a:graphicData uri="http://schemas.openxmlformats.org/drawingml/2006/table">
            <a:tbl>
              <a:tblPr/>
              <a:tblGrid>
                <a:gridCol w="3255372">
                  <a:extLst>
                    <a:ext uri="{9D8B030D-6E8A-4147-A177-3AD203B41FA5}">
                      <a16:colId xmlns:a16="http://schemas.microsoft.com/office/drawing/2014/main" val="2829762129"/>
                    </a:ext>
                  </a:extLst>
                </a:gridCol>
                <a:gridCol w="6791761">
                  <a:extLst>
                    <a:ext uri="{9D8B030D-6E8A-4147-A177-3AD203B41FA5}">
                      <a16:colId xmlns:a16="http://schemas.microsoft.com/office/drawing/2014/main" val="26913610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26. März 2023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de-CH" b="1" dirty="0">
                          <a:effectLst/>
                          <a:latin typeface="verdana" panose="020B0604030504040204" pitchFamily="34" charset="0"/>
                        </a:rPr>
                        <a:t>Release 5 </a:t>
                      </a:r>
                      <a:r>
                        <a:rPr lang="de-CH" b="0" dirty="0">
                          <a:effectLst/>
                          <a:latin typeface="verdana" panose="020B0604030504040204" pitchFamily="34" charset="0"/>
                        </a:rPr>
                        <a:t>(Mehr normativer Inhalt + Trial Use)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37967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Mai 28, 2022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de-CH" b="1">
                          <a:effectLst/>
                          <a:latin typeface="verdana" panose="020B0604030504040204" pitchFamily="34" charset="0"/>
                        </a:rPr>
                        <a:t>Freigabe 4B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: </a:t>
                      </a:r>
                      <a:r>
                        <a:rPr lang="de-CH" b="0" err="1">
                          <a:effectLst/>
                          <a:latin typeface="verdana" panose="020B0604030504040204" pitchFamily="34" charset="0"/>
                        </a:rPr>
                        <a:t>Stufenweise 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Freigabe </a:t>
                      </a:r>
                      <a:r>
                        <a:rPr lang="de-CH" b="0" err="1">
                          <a:effectLst/>
                          <a:latin typeface="verdana" panose="020B0604030504040204" pitchFamily="34" charset="0"/>
                        </a:rPr>
                        <a:t>von Änderungen 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in </a:t>
                      </a:r>
                      <a:r>
                        <a:rPr lang="de-CH" b="0" err="1">
                          <a:effectLst/>
                          <a:latin typeface="verdana" panose="020B0604030504040204" pitchFamily="34" charset="0"/>
                        </a:rPr>
                        <a:t>bestimmten Bereichen</a:t>
                      </a:r>
                      <a:endParaRPr lang="de-CH" b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726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27. Dezember 2018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de-CH" b="1" dirty="0">
                          <a:effectLst/>
                          <a:latin typeface="verdana" panose="020B0604030504040204" pitchFamily="34" charset="0"/>
                        </a:rPr>
                        <a:t>Release 4 </a:t>
                      </a:r>
                      <a:r>
                        <a:rPr lang="de-CH" b="0" dirty="0">
                          <a:effectLst/>
                          <a:latin typeface="verdana" panose="020B0604030504040204" pitchFamily="34" charset="0"/>
                        </a:rPr>
                        <a:t>(1</a:t>
                      </a:r>
                      <a:r>
                        <a:rPr lang="de-CH" b="0" baseline="30000" dirty="0">
                          <a:effectLst/>
                          <a:latin typeface="verdana" panose="020B0604030504040204" pitchFamily="34" charset="0"/>
                        </a:rPr>
                        <a:t>st</a:t>
                      </a:r>
                      <a:r>
                        <a:rPr lang="de-CH" b="0" dirty="0">
                          <a:effectLst/>
                          <a:latin typeface="verdana" panose="020B0604030504040204" pitchFamily="34" charset="0"/>
                        </a:rPr>
                        <a:t> Normativer Inhalt + Trial Use Entwicklungen)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980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21. Februar 2017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Release 3 (</a:t>
                      </a:r>
                      <a:r>
                        <a:rPr lang="de-CH" b="1">
                          <a:effectLst/>
                          <a:latin typeface="verdana" panose="020B0604030504040204" pitchFamily="34" charset="0"/>
                        </a:rPr>
                        <a:t>STU 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- Standard </a:t>
                      </a:r>
                      <a:r>
                        <a:rPr lang="de-CH" b="0" err="1">
                          <a:effectLst/>
                          <a:latin typeface="verdana" panose="020B0604030504040204" pitchFamily="34" charset="0"/>
                        </a:rPr>
                        <a:t>for 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Trial Use)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59169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24. Oktober 2015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de-CH" b="1" dirty="0">
                          <a:effectLst/>
                          <a:latin typeface="verdana" panose="020B0604030504040204" pitchFamily="34" charset="0"/>
                        </a:rPr>
                        <a:t>DSTU2 </a:t>
                      </a:r>
                      <a:r>
                        <a:rPr lang="de-CH" b="0" dirty="0">
                          <a:effectLst/>
                          <a:latin typeface="verdana" panose="020B0604030504040204" pitchFamily="34" charset="0"/>
                        </a:rPr>
                        <a:t>(Zweiter Entwurf eines Standards für Trial Use)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5050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30. September 2014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de-CH" b="1" dirty="0">
                          <a:effectLst/>
                          <a:latin typeface="verdana" panose="020B0604030504040204" pitchFamily="34" charset="0"/>
                        </a:rPr>
                        <a:t>DSTU1 </a:t>
                      </a:r>
                      <a:r>
                        <a:rPr lang="de-CH" b="0" dirty="0">
                          <a:effectLst/>
                          <a:latin typeface="verdana" panose="020B0604030504040204" pitchFamily="34" charset="0"/>
                        </a:rPr>
                        <a:t>(Erster Entwurf eines Standards für Trial Use)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8510585"/>
                  </a:ext>
                </a:extLst>
              </a:tr>
            </a:tbl>
          </a:graphicData>
        </a:graphic>
      </p:graphicFrame>
      <p:pic>
        <p:nvPicPr>
          <p:cNvPr id="3080" name="Picture 8" descr="icon">
            <a:extLst>
              <a:ext uri="{FF2B5EF4-FFF2-40B4-BE49-F238E27FC236}">
                <a16:creationId xmlns:a16="http://schemas.microsoft.com/office/drawing/2014/main" id="{413ED640-3464-FA9E-D4A4-F078CB464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8662" y="1413772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icon">
            <a:extLst>
              <a:ext uri="{FF2B5EF4-FFF2-40B4-BE49-F238E27FC236}">
                <a16:creationId xmlns:a16="http://schemas.microsoft.com/office/drawing/2014/main" id="{164A2007-0844-3748-976E-C01B14571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8662" y="1413772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con">
            <a:extLst>
              <a:ext uri="{FF2B5EF4-FFF2-40B4-BE49-F238E27FC236}">
                <a16:creationId xmlns:a16="http://schemas.microsoft.com/office/drawing/2014/main" id="{47AC6DA5-16AE-1A1F-505A-777A85854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8662" y="1413772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icon">
            <a:extLst>
              <a:ext uri="{FF2B5EF4-FFF2-40B4-BE49-F238E27FC236}">
                <a16:creationId xmlns:a16="http://schemas.microsoft.com/office/drawing/2014/main" id="{8179CA6A-A191-3F81-CF2C-E64FFE510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8662" y="1413772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con">
            <a:extLst>
              <a:ext uri="{FF2B5EF4-FFF2-40B4-BE49-F238E27FC236}">
                <a16:creationId xmlns:a16="http://schemas.microsoft.com/office/drawing/2014/main" id="{89F5E701-4BB8-8D1A-8958-930CA8BD2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8662" y="1413772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icon">
            <a:extLst>
              <a:ext uri="{FF2B5EF4-FFF2-40B4-BE49-F238E27FC236}">
                <a16:creationId xmlns:a16="http://schemas.microsoft.com/office/drawing/2014/main" id="{B92B3519-5A00-4089-9349-D456E1807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8662" y="1413772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4">
            <a:extLst>
              <a:ext uri="{FF2B5EF4-FFF2-40B4-BE49-F238E27FC236}">
                <a16:creationId xmlns:a16="http://schemas.microsoft.com/office/drawing/2014/main" id="{14F0A34D-D818-6141-4762-9DFC8E4149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662" y="14137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694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03FF3C-4F3A-BDC9-2A76-672544529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Lego-Steine der Ressourcen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6DBA42F-F6FF-BB89-A867-3A67B5F7E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Einfach/Primitiv</a:t>
            </a:r>
          </a:p>
          <a:p>
            <a:pPr lvl="1"/>
            <a:r>
              <a:rPr lang="de-DE" dirty="0"/>
              <a:t>Einzelner Wert</a:t>
            </a:r>
          </a:p>
          <a:p>
            <a:pPr lvl="1"/>
            <a:r>
              <a:rPr lang="de-DE" dirty="0"/>
              <a:t>Kleinbuchstaben</a:t>
            </a:r>
            <a:br>
              <a:rPr lang="de-DE" dirty="0"/>
            </a:br>
            <a:endParaRPr lang="de-DE" dirty="0"/>
          </a:p>
          <a:p>
            <a:r>
              <a:rPr lang="de-DE" dirty="0" err="1"/>
              <a:t>Datentypen</a:t>
            </a:r>
            <a:endParaRPr lang="de-DE" dirty="0"/>
          </a:p>
          <a:p>
            <a:pPr lvl="1"/>
            <a:r>
              <a:rPr lang="de-DE" dirty="0"/>
              <a:t>Zusammengesetzt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6F1E414-A2F7-9878-1193-8CBAD66C2A4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9218" y="1825625"/>
            <a:ext cx="7772400" cy="431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07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DF8C022B-E1EC-9D33-4FFF-5174B9BE0DD3}"/>
              </a:ext>
            </a:extLst>
          </p:cNvPr>
          <p:cNvSpPr txBox="1"/>
          <p:nvPr/>
        </p:nvSpPr>
        <p:spPr>
          <a:xfrm>
            <a:off x="4645891" y="3140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24105EA-2FC1-EE3F-528E-F815A0196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3600" dirty="0" err="1"/>
              <a:t>Ressourcen http://hl7.org/fhir/resourcelist.html</a:t>
            </a:r>
            <a:br>
              <a:rPr lang="de-DE" dirty="0"/>
            </a:br>
            <a:r>
              <a:rPr lang="de-DE" dirty="0"/>
              <a:t> 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C3A70133-4D76-BDC0-FCE4-AAA2A1DB2CF1}"/>
              </a:ext>
            </a:extLst>
          </p:cNvPr>
          <p:cNvGrpSpPr/>
          <p:nvPr/>
        </p:nvGrpSpPr>
        <p:grpSpPr>
          <a:xfrm>
            <a:off x="2209800" y="1107720"/>
            <a:ext cx="7772400" cy="5369280"/>
            <a:chOff x="2209800" y="1107720"/>
            <a:chExt cx="7772400" cy="5369280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5527EE78-50E4-3D48-629E-C33DB1A7A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09800" y="1107720"/>
              <a:ext cx="7772400" cy="5369280"/>
            </a:xfrm>
            <a:prstGeom prst="rect">
              <a:avLst/>
            </a:prstGeom>
          </p:spPr>
        </p:pic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EB0F567A-BADC-7C21-0423-8BA56A04BE4F}"/>
                </a:ext>
              </a:extLst>
            </p:cNvPr>
            <p:cNvSpPr/>
            <p:nvPr/>
          </p:nvSpPr>
          <p:spPr>
            <a:xfrm>
              <a:off x="2419927" y="3149600"/>
              <a:ext cx="655782" cy="147782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8561BC2C-E3E7-8255-F1B2-E059EB558548}"/>
                </a:ext>
              </a:extLst>
            </p:cNvPr>
            <p:cNvSpPr/>
            <p:nvPr/>
          </p:nvSpPr>
          <p:spPr>
            <a:xfrm>
              <a:off x="8128000" y="1468581"/>
              <a:ext cx="655782" cy="304945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424A95FC-7B32-7270-F7D3-0FEE2DD8540C}"/>
                </a:ext>
              </a:extLst>
            </p:cNvPr>
            <p:cNvSpPr/>
            <p:nvPr/>
          </p:nvSpPr>
          <p:spPr>
            <a:xfrm>
              <a:off x="3902364" y="1301244"/>
              <a:ext cx="928258" cy="304945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D5F89F4B-B615-9AEA-FF8F-EAFD8EE17478}"/>
                </a:ext>
              </a:extLst>
            </p:cNvPr>
            <p:cNvSpPr/>
            <p:nvPr/>
          </p:nvSpPr>
          <p:spPr>
            <a:xfrm>
              <a:off x="2419927" y="1316108"/>
              <a:ext cx="1219200" cy="304945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7793BA16-8A85-9BA3-7914-37FD7A46B2CB}"/>
                </a:ext>
              </a:extLst>
            </p:cNvPr>
            <p:cNvSpPr/>
            <p:nvPr/>
          </p:nvSpPr>
          <p:spPr>
            <a:xfrm>
              <a:off x="8128000" y="2076805"/>
              <a:ext cx="1228436" cy="304945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DF9DF2B8-9CDF-D766-BB9E-E6D623C62544}"/>
                </a:ext>
              </a:extLst>
            </p:cNvPr>
            <p:cNvSpPr/>
            <p:nvPr/>
          </p:nvSpPr>
          <p:spPr>
            <a:xfrm>
              <a:off x="2373745" y="2076805"/>
              <a:ext cx="1265382" cy="147783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0D953F0-1CB9-1E73-75FC-B40927D5E4E0}"/>
                </a:ext>
              </a:extLst>
            </p:cNvPr>
            <p:cNvSpPr/>
            <p:nvPr/>
          </p:nvSpPr>
          <p:spPr>
            <a:xfrm>
              <a:off x="3902364" y="4510587"/>
              <a:ext cx="1265382" cy="147783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460970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B1D69D6-2FB3-02CA-DBBF-13A9E5A8C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Ressourcenbeschreibungen</a:t>
            </a:r>
            <a:br>
              <a:rPr lang="de-DE" dirty="0"/>
            </a:br>
            <a:r>
              <a:rPr lang="de-DE" sz="3600" dirty="0" err="1"/>
              <a:t>z.B. https://hl7.org/fhir/patient.html</a:t>
            </a:r>
            <a:endParaRPr lang="de-DE" sz="36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A2051E8-164F-66E8-CFFE-A5089439509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99" y="2007197"/>
            <a:ext cx="11247493" cy="382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5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A6D4203-AA25-F1A2-C13F-82625CE8887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2963" y="714169"/>
            <a:ext cx="7772400" cy="515916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7F173B3D-EE6C-4FC8-C7DF-DECBBD8C2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Vererbung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54E46C3-02B2-42B3-9911-E3240DE362D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178" y="1563254"/>
            <a:ext cx="5495925" cy="43053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3DE06A8-0A75-EC42-7E27-B20B7CB5E59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9473" y="1563254"/>
            <a:ext cx="45339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718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2A75973-20E0-3880-4390-72C4CC6EB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22" y="0"/>
            <a:ext cx="10715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954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3EFB5E5-70E7-4E62-A3CD-EC66F5487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Kardinalität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603D2C4E-BBA8-8955-A27D-35274E43EA4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0 .. * → Collections</a:t>
            </a:r>
          </a:p>
          <a:p>
            <a:r>
              <a:rPr lang="de-DE" dirty="0"/>
              <a:t>1 ... 1 → zwingend</a:t>
            </a:r>
          </a:p>
          <a:p>
            <a:r>
              <a:rPr lang="de-DE" dirty="0"/>
              <a:t>0 .. 1 → optional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Aber </a:t>
            </a:r>
            <a:r>
              <a:rPr lang="de-DE" b="1" dirty="0"/>
              <a:t>zusätzliche </a:t>
            </a:r>
            <a:r>
              <a:rPr lang="de-DE" b="1" dirty="0" err="1"/>
              <a:t>Einschränkungen </a:t>
            </a:r>
            <a:r>
              <a:rPr lang="de-DE" dirty="0"/>
              <a:t>in </a:t>
            </a:r>
            <a:r>
              <a:rPr lang="de-DE" dirty="0" err="1"/>
              <a:t>der Beschreibung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19548F2-FDE7-A537-136A-2CB2BA46B5B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3727" y="3070126"/>
            <a:ext cx="13981574" cy="224085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D40C3F0-ECA0-7DC3-99CF-17E7A360853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673" y="5849047"/>
            <a:ext cx="1238885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15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E8F965-AE2E-1FA3-A361-592F18969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Elemente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034B77-A11A-F2BC-00FA-478157EFD2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6780" y="2208727"/>
            <a:ext cx="10378440" cy="3904488"/>
          </a:xfrm>
        </p:spPr>
        <p:txBody>
          <a:bodyPr/>
          <a:lstStyle/>
          <a:p>
            <a:r>
              <a:rPr lang="de-DE" dirty="0"/>
              <a:t>Einfache </a:t>
            </a:r>
            <a:r>
              <a:rPr lang="de-DE" dirty="0" err="1"/>
              <a:t>Typen </a:t>
            </a:r>
            <a:r>
              <a:rPr lang="de-DE" dirty="0"/>
              <a:t>(</a:t>
            </a:r>
            <a:r>
              <a:rPr lang="de-DE" dirty="0" err="1"/>
              <a:t>Kleinbuchstaben</a:t>
            </a:r>
            <a:r>
              <a:rPr lang="de-DE" dirty="0"/>
              <a:t>, </a:t>
            </a:r>
            <a:r>
              <a:rPr lang="de-DE" dirty="0" err="1"/>
              <a:t>Feldsymbol</a:t>
            </a:r>
            <a:r>
              <a:rPr lang="de-DE" dirty="0"/>
              <a:t>)</a:t>
            </a:r>
          </a:p>
          <a:p>
            <a:endParaRPr lang="de-DE" dirty="0"/>
          </a:p>
          <a:p>
            <a:pPr lvl="1"/>
            <a:r>
              <a:rPr lang="de-DE" dirty="0"/>
              <a:t>?! = </a:t>
            </a:r>
            <a:r>
              <a:rPr lang="de-DE" dirty="0" err="1"/>
              <a:t>Modifikatorattribute </a:t>
            </a:r>
            <a:r>
              <a:rPr lang="de-DE" dirty="0"/>
              <a:t>(</a:t>
            </a:r>
            <a:r>
              <a:rPr lang="de-DE" dirty="0" err="1"/>
              <a:t>wichtig für die Bedeutung</a:t>
            </a:r>
            <a:r>
              <a:rPr lang="de-DE" dirty="0"/>
              <a:t>, </a:t>
            </a:r>
            <a:r>
              <a:rPr lang="de-DE" dirty="0" err="1"/>
              <a:t>kann nicht ignoriert werden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Σ = </a:t>
            </a:r>
            <a:r>
              <a:rPr lang="de-DE" dirty="0" err="1"/>
              <a:t>Teil der Zusammenfassung</a:t>
            </a:r>
            <a:endParaRPr lang="de-DE" dirty="0"/>
          </a:p>
          <a:p>
            <a:r>
              <a:rPr lang="de-DE" dirty="0" err="1"/>
              <a:t>Datentypen</a:t>
            </a:r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33FA657-CF35-C878-AE0A-679BB4BCC7C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018" y="2659426"/>
            <a:ext cx="10372471" cy="34036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6985CC2-B005-5E8E-2A3D-63141FFF5F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018" y="4545974"/>
            <a:ext cx="9853422" cy="54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11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F2B978-62D8-5569-8F5C-1CEA77DF2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Partielle Datumsangaben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4CEC1B-4FCE-BB47-1D1C-F87643478B6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Die einfachen </a:t>
            </a:r>
            <a:r>
              <a:rPr lang="de-DE" dirty="0" err="1"/>
              <a:t>Typen </a:t>
            </a:r>
            <a:r>
              <a:rPr lang="de-DE" b="1" dirty="0"/>
              <a:t>date </a:t>
            </a:r>
            <a:r>
              <a:rPr lang="de-DE" dirty="0"/>
              <a:t>und </a:t>
            </a:r>
            <a:r>
              <a:rPr lang="de-DE" b="1" dirty="0" err="1"/>
              <a:t>datetime </a:t>
            </a:r>
            <a:r>
              <a:rPr lang="de-DE" dirty="0" err="1"/>
              <a:t>können einige </a:t>
            </a:r>
            <a:r>
              <a:rPr lang="de-DE" dirty="0"/>
              <a:t>partielle </a:t>
            </a:r>
            <a:r>
              <a:rPr lang="de-DE" dirty="0" err="1"/>
              <a:t>Datumsformate enthalten</a:t>
            </a:r>
            <a:endParaRPr lang="de-DE" dirty="0"/>
          </a:p>
          <a:p>
            <a:pPr lvl="1"/>
            <a:r>
              <a:rPr lang="de-DE" dirty="0" err="1"/>
              <a:t>Nur Jahr</a:t>
            </a:r>
            <a:endParaRPr lang="de-DE" dirty="0"/>
          </a:p>
          <a:p>
            <a:pPr lvl="2"/>
            <a:r>
              <a:rPr lang="de-CH" b="1" dirty="0">
                <a:effectLst/>
                <a:latin typeface="inherit"/>
              </a:rPr>
              <a:t>JJJJ</a:t>
            </a:r>
            <a:endParaRPr lang="de-DE" b="1" dirty="0"/>
          </a:p>
          <a:p>
            <a:pPr lvl="1"/>
            <a:r>
              <a:rPr lang="de-DE" dirty="0" err="1"/>
              <a:t>Nur Jahr </a:t>
            </a:r>
            <a:r>
              <a:rPr lang="de-DE" dirty="0"/>
              <a:t>und </a:t>
            </a:r>
            <a:r>
              <a:rPr lang="de-DE" dirty="0" err="1"/>
              <a:t>Monat</a:t>
            </a:r>
            <a:endParaRPr lang="de-DE" dirty="0"/>
          </a:p>
          <a:p>
            <a:pPr lvl="2"/>
            <a:r>
              <a:rPr lang="de-CH" b="1" dirty="0">
                <a:effectLst/>
                <a:latin typeface="inherit"/>
              </a:rPr>
              <a:t>JJJJ-MM</a:t>
            </a:r>
            <a:br>
              <a:rPr lang="de-CH" b="1" dirty="0">
                <a:effectLst/>
                <a:latin typeface="inherit"/>
              </a:rPr>
            </a:br>
            <a:endParaRPr lang="de-CH" b="1" dirty="0">
              <a:effectLst/>
              <a:latin typeface="inherit"/>
            </a:endParaRPr>
          </a:p>
          <a:p>
            <a:r>
              <a:rPr lang="de-CH" dirty="0">
                <a:latin typeface="inherit"/>
              </a:rPr>
              <a:t>Andere </a:t>
            </a:r>
            <a:r>
              <a:rPr lang="de-CH" dirty="0" err="1">
                <a:latin typeface="inherit"/>
              </a:rPr>
              <a:t>Varianten </a:t>
            </a:r>
            <a:r>
              <a:rPr lang="de-CH" dirty="0">
                <a:latin typeface="inherit"/>
              </a:rPr>
              <a:t>(</a:t>
            </a:r>
            <a:r>
              <a:rPr lang="de-CH" dirty="0" err="1">
                <a:latin typeface="inherit"/>
              </a:rPr>
              <a:t>z.B. unbekanntes Jahr </a:t>
            </a:r>
            <a:r>
              <a:rPr lang="de-CH" dirty="0">
                <a:latin typeface="inherit"/>
              </a:rPr>
              <a:t>und </a:t>
            </a:r>
            <a:r>
              <a:rPr lang="de-CH" dirty="0" err="1">
                <a:latin typeface="inherit"/>
              </a:rPr>
              <a:t>unbekannter Monat</a:t>
            </a:r>
            <a:r>
              <a:rPr lang="de-CH" dirty="0">
                <a:latin typeface="inherit"/>
              </a:rPr>
              <a:t>, aber </a:t>
            </a:r>
            <a:r>
              <a:rPr lang="de-CH" dirty="0" err="1">
                <a:latin typeface="inherit"/>
              </a:rPr>
              <a:t>bekannter Tag</a:t>
            </a:r>
            <a:r>
              <a:rPr lang="de-CH" dirty="0">
                <a:latin typeface="inherit"/>
              </a:rPr>
              <a:t>) </a:t>
            </a:r>
            <a:r>
              <a:rPr lang="de-CH" dirty="0" err="1">
                <a:latin typeface="inherit"/>
              </a:rPr>
              <a:t>nur </a:t>
            </a:r>
            <a:r>
              <a:rPr lang="de-CH" dirty="0">
                <a:latin typeface="inherit"/>
              </a:rPr>
              <a:t>über </a:t>
            </a:r>
            <a:r>
              <a:rPr lang="de-CH" dirty="0" err="1">
                <a:latin typeface="inherit"/>
              </a:rPr>
              <a:t>Erweiterungen</a:t>
            </a:r>
            <a:br>
              <a:rPr lang="de-CH" dirty="0">
                <a:latin typeface="inherit"/>
              </a:rPr>
            </a:br>
            <a:endParaRPr lang="de-DE" dirty="0">
              <a:latin typeface="inherit"/>
            </a:endParaRPr>
          </a:p>
          <a:p>
            <a:r>
              <a:rPr lang="de-DE" dirty="0">
                <a:latin typeface="inherit"/>
              </a:rPr>
              <a:t>für die Typen </a:t>
            </a:r>
            <a:r>
              <a:rPr lang="de-DE" b="1" dirty="0">
                <a:latin typeface="inherit"/>
              </a:rPr>
              <a:t>"instant" </a:t>
            </a:r>
            <a:r>
              <a:rPr lang="de-DE" dirty="0">
                <a:latin typeface="inherit"/>
              </a:rPr>
              <a:t>und "</a:t>
            </a:r>
            <a:r>
              <a:rPr lang="de-DE" b="1" dirty="0">
                <a:latin typeface="inherit"/>
              </a:rPr>
              <a:t>time" sind </a:t>
            </a:r>
            <a:r>
              <a:rPr lang="de-DE" dirty="0">
                <a:latin typeface="inherit"/>
              </a:rPr>
              <a:t>solche nicht zulässig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6226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BA9D98-FDED-24CE-2A8D-CB5DF4D64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FC32C2-2DAA-97B7-FC31-CD2F7DBD4F6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dirty="0"/>
              <a:t>Kurze Einführung in FHIR®</a:t>
            </a:r>
          </a:p>
          <a:p>
            <a:pPr>
              <a:lnSpc>
                <a:spcPct val="150000"/>
              </a:lnSpc>
            </a:pPr>
            <a:r>
              <a:rPr lang="de-DE" dirty="0" err="1"/>
              <a:t>Omnis </a:t>
            </a:r>
            <a:r>
              <a:rPr lang="de-DE" dirty="0"/>
              <a:t>Code</a:t>
            </a:r>
          </a:p>
          <a:p>
            <a:pPr>
              <a:lnSpc>
                <a:spcPct val="150000"/>
              </a:lnSpc>
            </a:pPr>
            <a:r>
              <a:rPr lang="de-DE" dirty="0"/>
              <a:t>Demo</a:t>
            </a:r>
          </a:p>
          <a:p>
            <a:pPr>
              <a:lnSpc>
                <a:spcPct val="150000"/>
              </a:lnSpc>
            </a:pPr>
            <a:r>
              <a:rPr lang="de-DE" dirty="0"/>
              <a:t>F&amp;A</a:t>
            </a:r>
          </a:p>
        </p:txBody>
      </p:sp>
    </p:spTree>
    <p:extLst>
      <p:ext uri="{BB962C8B-B14F-4D97-AF65-F5344CB8AC3E}">
        <p14:creationId xmlns:p14="http://schemas.microsoft.com/office/powerpoint/2010/main" val="2226885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F2B978-62D8-5569-8F5C-1CEA77DF2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Polymorphe </a:t>
            </a:r>
            <a:r>
              <a:rPr lang="de-DE" dirty="0"/>
              <a:t>Elemente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4CEC1B-4FCE-BB47-1D1C-F87643478B6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err="1"/>
              <a:t>Element kann </a:t>
            </a:r>
            <a:r>
              <a:rPr lang="de-DE" dirty="0"/>
              <a:t>verschiedene </a:t>
            </a:r>
            <a:r>
              <a:rPr lang="de-DE" dirty="0" err="1"/>
              <a:t>Typen </a:t>
            </a:r>
            <a:r>
              <a:rPr lang="de-DE" dirty="0"/>
              <a:t>enthalten</a:t>
            </a:r>
          </a:p>
          <a:p>
            <a:pPr marL="457200" lvl="1" indent="0">
              <a:buNone/>
            </a:pPr>
            <a:r>
              <a:rPr lang="de-DE" dirty="0" err="1"/>
              <a:t>elementname</a:t>
            </a:r>
            <a:r>
              <a:rPr lang="de-DE" dirty="0"/>
              <a:t>[x] : [x] </a:t>
            </a:r>
            <a:r>
              <a:rPr lang="de-DE" dirty="0" err="1"/>
              <a:t>ersetzt durch konkreten </a:t>
            </a:r>
            <a:r>
              <a:rPr lang="de-DE" dirty="0"/>
              <a:t>Typ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sowohl in XML, </a:t>
            </a:r>
            <a:r>
              <a:rPr lang="de-DE" dirty="0" err="1"/>
              <a:t>as</a:t>
            </a:r>
            <a:r>
              <a:rPr lang="de-DE" dirty="0"/>
              <a:t> auch in JSON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192246A-7C3C-BE62-E199-D9A71A46748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4379" y="2794635"/>
            <a:ext cx="9683242" cy="99555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2CF3904-2A7A-4276-A9B1-27B8F629D2B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1582" y="5169883"/>
            <a:ext cx="5820156" cy="31483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5394D58-0DA4-63B4-D7B5-7FF76EAA491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1582" y="4617402"/>
            <a:ext cx="5113909" cy="29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36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465436-CC9B-C7A5-0919-051E32CF6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Identität der </a:t>
            </a:r>
            <a:r>
              <a:rPr lang="de-DE" dirty="0" err="1"/>
              <a:t>Ressource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659353B8-9345-2B4F-13F1-6F7DA3110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825625"/>
            <a:ext cx="11430000" cy="4344266"/>
          </a:xfrm>
        </p:spPr>
        <p:txBody>
          <a:bodyPr/>
          <a:lstStyle/>
          <a:p>
            <a:r>
              <a:rPr lang="de-DE" dirty="0" err="1"/>
              <a:t>Innerhalb des </a:t>
            </a:r>
            <a:r>
              <a:rPr lang="de-DE" dirty="0"/>
              <a:t>Ressourcentyps: </a:t>
            </a:r>
            <a:r>
              <a:rPr lang="de-DE" b="1" dirty="0" err="1"/>
              <a:t>id</a:t>
            </a:r>
            <a:endParaRPr lang="de-DE" b="1" dirty="0"/>
          </a:p>
          <a:p>
            <a:endParaRPr lang="de-DE" b="1" dirty="0"/>
          </a:p>
          <a:p>
            <a:endParaRPr lang="de-DE" b="1" dirty="0"/>
          </a:p>
          <a:p>
            <a:endParaRPr lang="de-DE" b="1" dirty="0"/>
          </a:p>
          <a:p>
            <a:r>
              <a:rPr lang="de-DE" dirty="0" err="1"/>
              <a:t>Vollständige </a:t>
            </a:r>
            <a:r>
              <a:rPr lang="de-DE" dirty="0"/>
              <a:t>URI</a:t>
            </a:r>
            <a:br>
              <a:rPr lang="de-DE" dirty="0"/>
            </a:b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r>
              <a:rPr lang="de-DE" dirty="0"/>
              <a:t> </a:t>
            </a:r>
          </a:p>
          <a:p>
            <a:pPr marL="457200" lvl="1" indent="0">
              <a:buNone/>
            </a:pPr>
            <a:r>
              <a:rPr lang="de-DE" dirty="0"/>
              <a:t>                       Endpunkt Ressourcentyp [logische] </a:t>
            </a:r>
            <a:r>
              <a:rPr lang="de-DE" b="1" dirty="0" err="1"/>
              <a:t>id</a:t>
            </a:r>
            <a:br>
              <a:rPr lang="de-DE" b="1" dirty="0"/>
            </a:br>
            <a:endParaRPr lang="de-DE" b="1" dirty="0"/>
          </a:p>
          <a:p>
            <a:r>
              <a:rPr lang="de-DE" dirty="0"/>
              <a:t>Andere </a:t>
            </a:r>
            <a:r>
              <a:rPr lang="de-DE" dirty="0" err="1"/>
              <a:t>Identifiers</a:t>
            </a:r>
            <a:r>
              <a:rPr lang="de-DE" dirty="0"/>
              <a:t> ...</a:t>
            </a:r>
          </a:p>
        </p:txBody>
      </p:sp>
      <p:pic>
        <p:nvPicPr>
          <p:cNvPr id="16" name="Inhaltsplatzhalter 7">
            <a:extLst>
              <a:ext uri="{FF2B5EF4-FFF2-40B4-BE49-F238E27FC236}">
                <a16:creationId xmlns:a16="http://schemas.microsoft.com/office/drawing/2014/main" id="{002B48AF-B9E2-0BEB-D2F6-BF180C754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" y="2343323"/>
            <a:ext cx="8839200" cy="7874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8F4D02E-A17C-9D80-F208-6817D701A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45" y="3822092"/>
            <a:ext cx="7340600" cy="11938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597B08FA-4A4F-3C30-9DE6-8C6A8776EF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" y="6005345"/>
            <a:ext cx="7772400" cy="28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554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567FDE-F10A-3456-6C74-9177EB3B6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Verlinkung von Ressourcen / Referenzen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A5510CE-9479-45F6-C161-D48636EC1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73ED545-730C-8AE1-6B70-A182F8729C5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1706563"/>
            <a:ext cx="11538204" cy="401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78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37225C5-6453-06A9-35CC-F495CBE3F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Wörtliche Verweise (über URLs)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93A0AAA-81D3-BE93-08F4-ABB9FED7CDB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de-DE" dirty="0"/>
              <a:t>Relative URL (Dienst-Basis-URL)                                         Internes Fragment </a:t>
            </a:r>
            <a:r>
              <a:rPr lang="de-DE" dirty="0" err="1"/>
              <a:t>Ref</a:t>
            </a:r>
            <a:br>
              <a:rPr lang="de-DE" dirty="0"/>
            </a:br>
            <a:r>
              <a:rPr lang="de-DE" dirty="0"/>
              <a:t>                                                                                                           (enthaltene Ressource)</a:t>
            </a:r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br>
              <a:rPr lang="de-DE" dirty="0"/>
            </a:br>
            <a:r>
              <a:rPr lang="de-DE" dirty="0"/>
              <a:t>Absolute URL   </a:t>
            </a:r>
          </a:p>
          <a:p>
            <a:pPr marL="457200" lvl="1" indent="0">
              <a:buNone/>
            </a:pPr>
            <a:endParaRPr lang="de-DE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6DE7E11-1615-1FEE-B63A-7DDF3A316DA5}"/>
              </a:ext>
            </a:extLst>
          </p:cNvPr>
          <p:cNvGrpSpPr/>
          <p:nvPr/>
        </p:nvGrpSpPr>
        <p:grpSpPr>
          <a:xfrm>
            <a:off x="8301297" y="2632364"/>
            <a:ext cx="2965450" cy="3683000"/>
            <a:chOff x="8301297" y="2632364"/>
            <a:chExt cx="2965450" cy="3683000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282BCB91-F3D6-717F-F256-73FEF79BF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1297" y="2632364"/>
              <a:ext cx="2965450" cy="3683000"/>
            </a:xfrm>
            <a:prstGeom prst="rect">
              <a:avLst/>
            </a:prstGeom>
          </p:spPr>
        </p:pic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E95C1D87-28EF-87C2-FE40-B19E5915AC40}"/>
                </a:ext>
              </a:extLst>
            </p:cNvPr>
            <p:cNvSpPr/>
            <p:nvPr/>
          </p:nvSpPr>
          <p:spPr>
            <a:xfrm>
              <a:off x="8783784" y="3509815"/>
              <a:ext cx="1034473" cy="18703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86070268-DE1A-AB70-6A69-4776CD033789}"/>
                </a:ext>
              </a:extLst>
            </p:cNvPr>
            <p:cNvSpPr/>
            <p:nvPr/>
          </p:nvSpPr>
          <p:spPr>
            <a:xfrm>
              <a:off x="8913093" y="5403269"/>
              <a:ext cx="1459345" cy="18703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9" name="Grafik 8">
            <a:extLst>
              <a:ext uri="{FF2B5EF4-FFF2-40B4-BE49-F238E27FC236}">
                <a16:creationId xmlns:a16="http://schemas.microsoft.com/office/drawing/2014/main" id="{3EAC59B5-6446-D546-37DB-E72E6E7FF4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170" y="4412669"/>
            <a:ext cx="7556500" cy="9906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171A24A-EE0C-F7BE-1EA7-BEA118436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983" y="2264134"/>
            <a:ext cx="48895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5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426DB6-98BD-9803-BD9C-B21DF5998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Erweiterungen/</a:t>
            </a:r>
            <a:r>
              <a:rPr lang="de-DE" dirty="0" err="1"/>
              <a:t>Extensions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E420AB-D7BF-C0D3-2A0C-8C74B196E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825624"/>
            <a:ext cx="11430000" cy="46513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Für die 20%, die nicht in der Ressourcenbeschreibung definiert sind</a:t>
            </a:r>
          </a:p>
          <a:p>
            <a:pPr>
              <a:lnSpc>
                <a:spcPct val="150000"/>
              </a:lnSpc>
            </a:pPr>
            <a:r>
              <a:rPr lang="de-DE" dirty="0"/>
              <a:t>Kleine zusätzliche Daten</a:t>
            </a:r>
          </a:p>
          <a:p>
            <a:pPr marL="457200" lvl="1" indent="0">
              <a:buNone/>
            </a:pPr>
            <a:r>
              <a:rPr lang="de-DE" dirty="0" err="1"/>
              <a:t>Nützlich oder notwendig </a:t>
            </a:r>
            <a:r>
              <a:rPr lang="de-DE" dirty="0"/>
              <a:t>in </a:t>
            </a:r>
            <a:r>
              <a:rPr lang="de-DE" dirty="0" err="1"/>
              <a:t>Ihrem Land </a:t>
            </a:r>
            <a:r>
              <a:rPr lang="de-DE" dirty="0"/>
              <a:t>/ </a:t>
            </a:r>
            <a:r>
              <a:rPr lang="de-DE" dirty="0" err="1"/>
              <a:t>Ihrem Projekt </a:t>
            </a:r>
            <a:r>
              <a:rPr lang="de-DE" dirty="0"/>
              <a:t>/ </a:t>
            </a:r>
            <a:r>
              <a:rPr lang="de-DE" dirty="0" err="1"/>
              <a:t>Anwendungsfall</a:t>
            </a:r>
            <a:endParaRPr lang="de-DE" dirty="0"/>
          </a:p>
          <a:p>
            <a:pPr marL="0" indent="0">
              <a:buNone/>
            </a:pP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{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  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resourceType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 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"Patient"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  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id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 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 err="1">
                <a:solidFill>
                  <a:srgbClr val="993300"/>
                </a:solidFill>
                <a:effectLst/>
                <a:latin typeface="Helvetica" pitchFamily="2" charset="0"/>
              </a:rPr>
              <a:t>FranzMuster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  "</a:t>
            </a:r>
            <a:r>
              <a:rPr lang="de-CH" sz="1800" b="1" dirty="0" err="1">
                <a:solidFill>
                  <a:srgbClr val="000096"/>
                </a:solidFill>
                <a:effectLst/>
                <a:latin typeface="Helvetica" pitchFamily="2" charset="0"/>
              </a:rPr>
              <a:t>extension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 </a:t>
            </a: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[{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    "</a:t>
            </a:r>
            <a:r>
              <a:rPr lang="de-CH" sz="1800" b="1" dirty="0" err="1">
                <a:solidFill>
                  <a:srgbClr val="000096"/>
                </a:solidFill>
                <a:effectLst/>
                <a:latin typeface="Helvetica" pitchFamily="2" charset="0"/>
              </a:rPr>
              <a:t>url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 </a:t>
            </a:r>
            <a:r>
              <a:rPr lang="de-CH" sz="1800" b="1" dirty="0" err="1">
                <a:solidFill>
                  <a:srgbClr val="993300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http://hl7.org/fhir/StructureDefinition/patient-birthPlace"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    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valueAddress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 </a:t>
            </a: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{ 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city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 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"Paris"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 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Land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 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"Frankreich" </a:t>
            </a: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}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  }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  {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    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url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 </a:t>
            </a:r>
            <a:r>
              <a:rPr lang="de-CH" sz="1800" b="1" dirty="0">
                <a:solidFill>
                  <a:srgbClr val="993300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http://fhir.ch/ig/ch-core/StructureDefinition/ch-core-patient-ech-11-placeoforigin"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    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valueAddress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 </a:t>
            </a: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{ 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city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 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"Köniz"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 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Staat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 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"BE" </a:t>
            </a: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}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  }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endParaRPr lang="de-CH" sz="1800" dirty="0">
              <a:solidFill>
                <a:srgbClr val="993300"/>
              </a:solidFill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51283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32BBDB-10FA-6502-41A9-CB416EA6D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Profile </a:t>
            </a:r>
            <a:r>
              <a:rPr lang="de-DE" dirty="0"/>
              <a:t>und Implementierungsleitfäden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474C486-9B49-A905-C793-539BE367454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6780" y="1837944"/>
            <a:ext cx="10352347" cy="4202638"/>
          </a:xfrm>
        </p:spPr>
        <p:txBody>
          <a:bodyPr/>
          <a:lstStyle/>
          <a:p>
            <a:r>
              <a:rPr lang="de-DE" dirty="0"/>
              <a:t>FHIR </a:t>
            </a:r>
            <a:r>
              <a:rPr lang="de-DE" dirty="0" err="1"/>
              <a:t>Ressource/Datentyp </a:t>
            </a:r>
            <a:r>
              <a:rPr lang="de-DE" dirty="0"/>
              <a:t>+ </a:t>
            </a:r>
            <a:r>
              <a:rPr lang="de-DE" b="1" dirty="0" err="1"/>
              <a:t>Erweiterungen </a:t>
            </a:r>
            <a:r>
              <a:rPr lang="de-DE" dirty="0"/>
              <a:t>+ </a:t>
            </a:r>
            <a:r>
              <a:rPr lang="de-DE" b="1" dirty="0" err="1"/>
              <a:t>Beschränkungen</a:t>
            </a:r>
            <a:endParaRPr lang="de-DE" b="1" dirty="0"/>
          </a:p>
          <a:p>
            <a:pPr marL="457200" lvl="1" indent="0">
              <a:buNone/>
            </a:pPr>
            <a:r>
              <a:rPr lang="de-DE" dirty="0"/>
              <a:t>= </a:t>
            </a:r>
            <a:r>
              <a:rPr lang="de-DE" b="1" dirty="0"/>
              <a:t>Profil</a:t>
            </a:r>
          </a:p>
          <a:p>
            <a:pPr marL="0" indent="0">
              <a:buNone/>
            </a:pP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{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  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resourceType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 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"Patient"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  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id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 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 err="1">
                <a:solidFill>
                  <a:srgbClr val="993300"/>
                </a:solidFill>
                <a:effectLst/>
                <a:latin typeface="Helvetica" pitchFamily="2" charset="0"/>
              </a:rPr>
              <a:t>FranzMuster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  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meta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 </a:t>
            </a: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{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b="1" dirty="0">
                <a:solidFill>
                  <a:srgbClr val="000096"/>
                </a:solidFill>
                <a:effectLst/>
                <a:latin typeface="Helvetica" pitchFamily="2" charset="0"/>
              </a:rPr>
              <a:t>    "</a:t>
            </a:r>
            <a:r>
              <a:rPr lang="de-CH" sz="1800" b="1" dirty="0" err="1">
                <a:solidFill>
                  <a:srgbClr val="000096"/>
                </a:solidFill>
                <a:effectLst/>
                <a:latin typeface="Helvetica" pitchFamily="2" charset="0"/>
              </a:rPr>
              <a:t>profile</a:t>
            </a:r>
            <a:r>
              <a:rPr lang="de-CH" sz="1800" b="1" dirty="0">
                <a:solidFill>
                  <a:srgbClr val="000096"/>
                </a:solidFill>
                <a:effectLst/>
                <a:latin typeface="Helvetica" pitchFamily="2" charset="0"/>
              </a:rPr>
              <a:t>" </a:t>
            </a:r>
            <a:r>
              <a:rPr lang="de-CH" sz="1800" b="1" dirty="0">
                <a:solidFill>
                  <a:srgbClr val="640032"/>
                </a:solidFill>
                <a:effectLst/>
                <a:latin typeface="Helvetica" pitchFamily="2" charset="0"/>
              </a:rPr>
              <a:t>: </a:t>
            </a:r>
            <a:r>
              <a:rPr lang="de-CH" sz="1800" b="1" dirty="0">
                <a:solidFill>
                  <a:srgbClr val="282828"/>
                </a:solidFill>
                <a:effectLst/>
                <a:latin typeface="Helvetica" pitchFamily="2" charset="0"/>
              </a:rPr>
              <a:t>[</a:t>
            </a:r>
            <a:r>
              <a:rPr lang="de-CH" sz="1800" b="1" dirty="0">
                <a:solidFill>
                  <a:srgbClr val="993300"/>
                </a:solidFill>
                <a:effectLst/>
                <a:latin typeface="Helvetica" pitchFamily="2" charset="0"/>
              </a:rPr>
              <a:t>"http://fhir.ch/ig/ch-core/StructureDefinition/ch-core-patient"</a:t>
            </a:r>
            <a:r>
              <a:rPr lang="de-CH" sz="1800" b="1" dirty="0">
                <a:solidFill>
                  <a:srgbClr val="282828"/>
                </a:solidFill>
                <a:effectLst/>
                <a:latin typeface="Helvetica" pitchFamily="2" charset="0"/>
              </a:rPr>
              <a:t>]</a:t>
            </a:r>
            <a:br>
              <a:rPr lang="de-CH" sz="1800" b="1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  }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</a:t>
            </a:r>
            <a:br>
              <a:rPr lang="de-DE" sz="1800" dirty="0"/>
            </a:br>
            <a:endParaRPr lang="de-DE" sz="1800" dirty="0"/>
          </a:p>
          <a:p>
            <a:r>
              <a:rPr lang="de-DE" dirty="0"/>
              <a:t>Leitfaden für die Umsetzung (Implementation Guide IG)</a:t>
            </a:r>
          </a:p>
          <a:p>
            <a:pPr lvl="1"/>
            <a:r>
              <a:rPr lang="de-DE" dirty="0"/>
              <a:t>Beschreiben die Verwendung in einem bestimmten Datenaustausch / wie macht man es richtig 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0538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11BFBE-AB9A-B4F3-DC4F-0D91C3D50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Suche auf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FD20005-10F6-671D-50AA-1026217BB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825624"/>
            <a:ext cx="11430000" cy="4651375"/>
          </a:xfrm>
        </p:spPr>
        <p:txBody>
          <a:bodyPr/>
          <a:lstStyle/>
          <a:p>
            <a:r>
              <a:rPr lang="de-DE" dirty="0"/>
              <a:t>REST-Standard</a:t>
            </a:r>
            <a:br>
              <a:rPr lang="de-DE" dirty="0"/>
            </a:br>
            <a:br>
              <a:rPr lang="de-DE" dirty="0"/>
            </a:br>
            <a:r>
              <a:rPr lang="de-DE" dirty="0"/>
              <a:t>GET </a:t>
            </a:r>
            <a:r>
              <a:rPr lang="de-DE" dirty="0" err="1"/>
              <a:t>mit </a:t>
            </a:r>
            <a:r>
              <a:rPr lang="de-DE" dirty="0"/>
              <a:t>Abfrage </a:t>
            </a:r>
            <a:br>
              <a:rPr lang="de-DE" dirty="0"/>
            </a:br>
            <a:r>
              <a:rPr lang="de-DE" dirty="0" err="1"/>
              <a:t>ode</a:t>
            </a:r>
            <a:r>
              <a:rPr lang="de-DE" dirty="0"/>
              <a:t>r </a:t>
            </a:r>
            <a:br>
              <a:rPr lang="de-DE" dirty="0"/>
            </a:br>
            <a:r>
              <a:rPr lang="de-DE" dirty="0"/>
              <a:t>POST </a:t>
            </a:r>
            <a:r>
              <a:rPr lang="de-DE" dirty="0" err="1"/>
              <a:t>mit Params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Datenschutzprobleme mit </a:t>
            </a:r>
            <a:br>
              <a:rPr lang="de-DE" dirty="0"/>
            </a:br>
            <a:r>
              <a:rPr lang="de-DE" dirty="0"/>
              <a:t>GET in Logs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6F951B4-BA58-E1C3-90B1-71646C6F99F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83127"/>
            <a:ext cx="5895607" cy="6858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CDB5E8D-EFB5-150D-4C4A-1516C4A2845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3899694"/>
            <a:ext cx="577596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43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D7D8028-FD20-6A3A-3364-419E322CB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Sicherheit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E8A61CF-D782-7FAE-0017-F91D4EB3B6F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Authentifizierung</a:t>
            </a:r>
          </a:p>
          <a:p>
            <a:pPr lvl="1"/>
            <a:r>
              <a:rPr lang="de-DE" dirty="0" err="1"/>
              <a:t>für </a:t>
            </a:r>
            <a:r>
              <a:rPr lang="de-DE" dirty="0"/>
              <a:t>Web oAuth2</a:t>
            </a:r>
            <a:br>
              <a:rPr lang="de-DE" dirty="0"/>
            </a:br>
            <a:endParaRPr lang="de-DE" dirty="0"/>
          </a:p>
          <a:p>
            <a:r>
              <a:rPr lang="de-DE" dirty="0"/>
              <a:t>Autorisierung/Zugangskontrolle mit Security Labels</a:t>
            </a:r>
            <a:br>
              <a:rPr lang="de-DE" dirty="0"/>
            </a:br>
            <a:endParaRPr lang="de-DE" dirty="0"/>
          </a:p>
          <a:p>
            <a:r>
              <a:rPr lang="de-DE" dirty="0"/>
              <a:t>Audit-Protokoll</a:t>
            </a:r>
          </a:p>
          <a:p>
            <a:endParaRPr lang="de-DE" dirty="0"/>
          </a:p>
          <a:p>
            <a:r>
              <a:rPr lang="de-DE" dirty="0"/>
              <a:t>Ausführliche Details unter https://www.hl7.org/fhir/security.html </a:t>
            </a:r>
          </a:p>
        </p:txBody>
      </p:sp>
    </p:spTree>
    <p:extLst>
      <p:ext uri="{BB962C8B-B14F-4D97-AF65-F5344CB8AC3E}">
        <p14:creationId xmlns:p14="http://schemas.microsoft.com/office/powerpoint/2010/main" val="1139364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3A87A5-29F4-55FF-A3A1-815C6EEAC1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Omnis</a:t>
            </a:r>
            <a:r>
              <a:rPr lang="de-DE" dirty="0"/>
              <a:t> on FHIR®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2CE560-A1BE-AE5C-584C-84E3E20604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423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BC59F4-4D2D-927F-24B5-FE8C708FF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Praktische </a:t>
            </a:r>
            <a:r>
              <a:rPr lang="de-DE" dirty="0" err="1"/>
              <a:t>Anwendung Omnis </a:t>
            </a:r>
            <a:r>
              <a:rPr lang="de-DE" dirty="0"/>
              <a:t>on FHIR®</a:t>
            </a:r>
            <a:endParaRPr lang="de-DE" baseline="30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8C0C41-454B-F35D-1D09-D63EBD388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Bis 2020 zunächst nur persönliches Interesse </a:t>
            </a:r>
          </a:p>
          <a:p>
            <a:pPr marL="457200" lvl="1" indent="0">
              <a:buNone/>
            </a:pPr>
            <a:r>
              <a:rPr lang="de-DE" dirty="0">
                <a:hlinkClick r:id="rId2"/>
              </a:rPr>
              <a:t>https://github.com/advancedconcepts/Omnis-FHIR</a:t>
            </a:r>
            <a:br>
              <a:rPr lang="de-DE" dirty="0"/>
            </a:br>
            <a:endParaRPr lang="de-DE" dirty="0"/>
          </a:p>
          <a:p>
            <a:r>
              <a:rPr lang="de-DE" dirty="0"/>
              <a:t>2021 Schweizer Covid-19-Impfportal </a:t>
            </a:r>
            <a:r>
              <a:rPr lang="de-DE" dirty="0" err="1"/>
              <a:t>bietet </a:t>
            </a:r>
            <a:r>
              <a:rPr lang="de-DE" dirty="0"/>
              <a:t>FHIR API</a:t>
            </a:r>
          </a:p>
          <a:p>
            <a:pPr marL="457200" lvl="1" indent="0">
              <a:buNone/>
            </a:pPr>
            <a:r>
              <a:rPr lang="de-DE" dirty="0"/>
              <a:t>(</a:t>
            </a:r>
            <a:r>
              <a:rPr lang="de-DE" dirty="0" err="1"/>
              <a:t>auch wenn die Adressen nicht korrekt behandelt werden</a:t>
            </a:r>
            <a:r>
              <a:rPr lang="de-DE" dirty="0"/>
              <a:t>!)</a:t>
            </a:r>
            <a:br>
              <a:rPr lang="de-DE" dirty="0"/>
            </a:br>
            <a:endParaRPr lang="de-DE" dirty="0"/>
          </a:p>
          <a:p>
            <a:r>
              <a:rPr lang="de-DE" dirty="0"/>
              <a:t>Ab 2023 Anbindung des eigenen Praxisinformationssystems an </a:t>
            </a:r>
            <a:br>
              <a:rPr lang="de-DE" dirty="0"/>
            </a:br>
            <a:r>
              <a:rPr lang="de-DE" dirty="0"/>
              <a:t>Systeme für die elektronische Patientenakte über FHIR</a:t>
            </a:r>
          </a:p>
          <a:p>
            <a:pPr marL="457200" lvl="1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982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F93AB6-65D0-BBD7-771D-A6D47165A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 sz="4700" dirty="0">
                <a:cs typeface="Verdana Pro" panose="020F0502020204030204" pitchFamily="34" charset="0"/>
              </a:rPr>
              <a:t>Über </a:t>
            </a:r>
            <a:r>
              <a:rPr lang="de-DE" sz="4700" dirty="0"/>
              <a:t>mich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789A2-CE7D-0EFE-D9F7-B7C6D89E9DE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de-DE" dirty="0"/>
              <a:t>Stefan Csomor </a:t>
            </a:r>
            <a:r>
              <a:rPr lang="de-DE" dirty="0" err="1"/>
              <a:t>csomor@advanced.ch</a:t>
            </a:r>
            <a:endParaRPr lang="de-DE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de-DE" dirty="0" err="1"/>
              <a:t>Omnis</a:t>
            </a:r>
            <a:r>
              <a:rPr lang="de-DE" dirty="0"/>
              <a:t> seit 1986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de-DE" dirty="0"/>
              <a:t>Medizin und Informatik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de-DE" dirty="0"/>
              <a:t>Besondere </a:t>
            </a:r>
            <a:r>
              <a:rPr lang="de-DE" dirty="0" err="1"/>
              <a:t>Interessen</a:t>
            </a:r>
            <a:r>
              <a:rPr lang="de-DE" dirty="0"/>
              <a:t>: </a:t>
            </a:r>
            <a:r>
              <a:rPr lang="de-DE" dirty="0" err="1"/>
              <a:t>Snomed </a:t>
            </a:r>
            <a:r>
              <a:rPr lang="de-DE" dirty="0"/>
              <a:t>&amp; FHIR</a:t>
            </a:r>
          </a:p>
          <a:p>
            <a:pPr>
              <a:spcAft>
                <a:spcPts val="600"/>
              </a:spcAft>
            </a:pP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2976951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E67A22-61FD-64D9-453A-116449E6B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Unterstützende </a:t>
            </a:r>
            <a:r>
              <a:rPr lang="de-DE" dirty="0"/>
              <a:t>Klassen in </a:t>
            </a:r>
            <a:r>
              <a:rPr lang="de-DE" dirty="0" err="1"/>
              <a:t>fhir.lbs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FF4AF4-DF7A-30F9-B565-A88344F616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6780" y="1837944"/>
            <a:ext cx="10378440" cy="4350420"/>
          </a:xfrm>
        </p:spPr>
        <p:txBody>
          <a:bodyPr/>
          <a:lstStyle/>
          <a:p>
            <a:r>
              <a:rPr lang="de-DE" b="1" dirty="0" err="1"/>
              <a:t>oFHIRContext</a:t>
            </a:r>
            <a:br>
              <a:rPr lang="de-DE" dirty="0"/>
            </a:br>
            <a:r>
              <a:rPr lang="de-DE" dirty="0"/>
              <a:t>(hält </a:t>
            </a:r>
            <a:r>
              <a:rPr lang="de-DE" dirty="0" err="1"/>
              <a:t>konkrete </a:t>
            </a:r>
            <a:r>
              <a:rPr lang="de-DE" dirty="0"/>
              <a:t>FHIR-Version, </a:t>
            </a:r>
            <a:r>
              <a:rPr lang="de-DE" dirty="0" err="1"/>
              <a:t>Komfortmethoden</a:t>
            </a:r>
            <a:r>
              <a:rPr lang="de-DE" dirty="0"/>
              <a:t>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b="1" dirty="0" err="1"/>
              <a:t>oFHIRClientEndpunk</a:t>
            </a:r>
            <a:r>
              <a:rPr lang="de-DE" dirty="0"/>
              <a:t>t </a:t>
            </a:r>
            <a:br>
              <a:rPr lang="de-DE" dirty="0"/>
            </a:br>
            <a:r>
              <a:rPr lang="de-DE" dirty="0"/>
              <a:t>(REST-Client)</a:t>
            </a:r>
            <a:br>
              <a:rPr lang="de-DE" dirty="0"/>
            </a:br>
            <a:endParaRPr lang="de-DE" dirty="0"/>
          </a:p>
          <a:p>
            <a:r>
              <a:rPr lang="de-DE" dirty="0" err="1"/>
              <a:t>oFHIRBridg</a:t>
            </a:r>
            <a:r>
              <a:rPr lang="de-DE" dirty="0"/>
              <a:t>e </a:t>
            </a:r>
            <a:br>
              <a:rPr lang="de-DE" dirty="0"/>
            </a:br>
            <a:r>
              <a:rPr lang="de-DE" dirty="0"/>
              <a:t>(Übersetzung 'native' ↔ </a:t>
            </a:r>
            <a:r>
              <a:rPr lang="de-DE" dirty="0" err="1"/>
              <a:t>FHIR-Darstellung</a:t>
            </a:r>
            <a:r>
              <a:rPr lang="de-DE" dirty="0"/>
              <a:t>)</a:t>
            </a:r>
            <a:br>
              <a:rPr lang="de-DE" dirty="0"/>
            </a:br>
            <a:endParaRPr lang="de-DE" dirty="0"/>
          </a:p>
          <a:p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oFHIRServerEndpunk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t 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(REST Server) nicht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im Rahmen dieser Präsentation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5936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143683-ECB0-D80E-CC3F-85954848B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Erstellter </a:t>
            </a:r>
            <a:r>
              <a:rPr lang="de-DE" dirty="0"/>
              <a:t>Code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685710-2A87-29EC-B16E-6615DB9BA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/>
              <a:t>fhir_tools.lbs</a:t>
            </a:r>
            <a:r>
              <a:rPr lang="de-DE" b="1" dirty="0"/>
              <a:t> </a:t>
            </a:r>
            <a:r>
              <a:rPr lang="de-DE" dirty="0"/>
              <a:t>erzeugt eine </a:t>
            </a:r>
            <a:br>
              <a:rPr lang="de-DE" dirty="0"/>
            </a:br>
            <a:r>
              <a:rPr lang="de-DE" dirty="0" err="1"/>
              <a:t>fhir_xx.lbs</a:t>
            </a:r>
            <a:r>
              <a:rPr lang="de-DE" dirty="0"/>
              <a:t> aus JSON FHIR-</a:t>
            </a:r>
            <a:br>
              <a:rPr lang="de-DE" dirty="0"/>
            </a:br>
            <a:r>
              <a:rPr lang="de-DE" dirty="0"/>
              <a:t>Definitionsdateien der Releases</a:t>
            </a:r>
          </a:p>
          <a:p>
            <a:endParaRPr lang="de-DE" dirty="0"/>
          </a:p>
          <a:p>
            <a:r>
              <a:rPr lang="de-DE" dirty="0" err="1"/>
              <a:t>Vorgeneriert für </a:t>
            </a:r>
            <a:r>
              <a:rPr lang="de-DE" dirty="0"/>
              <a:t>STU3, R4, R5</a:t>
            </a:r>
          </a:p>
          <a:p>
            <a:endParaRPr lang="de-DE" dirty="0"/>
          </a:p>
          <a:p>
            <a:r>
              <a:rPr lang="de-DE" dirty="0"/>
              <a:t>Enthält 'native' </a:t>
            </a:r>
            <a:r>
              <a:rPr lang="de-DE" dirty="0" err="1"/>
              <a:t>Dokumentation</a:t>
            </a:r>
            <a:br>
              <a:rPr lang="de-DE" dirty="0"/>
            </a:br>
            <a:endParaRPr lang="de-DE" dirty="0"/>
          </a:p>
          <a:p>
            <a:endParaRPr lang="de-DE" dirty="0"/>
          </a:p>
          <a:p>
            <a:r>
              <a:rPr lang="de-DE" dirty="0" err="1"/>
              <a:t>Ein Rebuild ist nur für zukünftige Versionen oder bei Änderungen der Handhabung erforderlich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D8DB929-B81D-F9CF-C5E1-BC1E9FB05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164" y="733425"/>
            <a:ext cx="2006600" cy="10922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8F577AF-150A-5566-4109-9E9AA839BC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14" y="1793674"/>
            <a:ext cx="3651250" cy="296545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6BBF4EC-E71A-B869-0C20-AA31101E6B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027" y="4516747"/>
            <a:ext cx="11087227" cy="61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973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F92F35-4B5B-8B1F-B099-61FAFB22F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Omnis </a:t>
            </a:r>
            <a:r>
              <a:rPr lang="de-DE" dirty="0"/>
              <a:t>FHIR Typ System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28617D-9F2A-09CA-9BA2-E2796200A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Einfache/Primitive </a:t>
            </a:r>
            <a:r>
              <a:rPr lang="de-DE" dirty="0" err="1"/>
              <a:t>Typen</a:t>
            </a:r>
            <a:endParaRPr lang="de-DE" dirty="0"/>
          </a:p>
          <a:p>
            <a:pPr lvl="1"/>
            <a:r>
              <a:rPr lang="de-DE" dirty="0" err="1"/>
              <a:t>auf </a:t>
            </a:r>
            <a:r>
              <a:rPr lang="de-DE" dirty="0"/>
              <a:t>native </a:t>
            </a:r>
            <a:r>
              <a:rPr lang="de-DE" dirty="0" err="1"/>
              <a:t>Omnis-Typen abgebildet</a:t>
            </a:r>
            <a:endParaRPr lang="de-DE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BBEC4806-54E0-7FD5-371A-A4B3144C68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045384"/>
              </p:ext>
            </p:extLst>
          </p:nvPr>
        </p:nvGraphicFramePr>
        <p:xfrm>
          <a:off x="2032000" y="2652996"/>
          <a:ext cx="8128000" cy="323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94366747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477640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dirty="0"/>
                        <a:t>FHIR-Typ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Omnis </a:t>
                      </a:r>
                      <a:r>
                        <a:rPr lang="de-DE" dirty="0"/>
                        <a:t>Typ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515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Augenblick, Zeit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kDatum </a:t>
                      </a:r>
                      <a:r>
                        <a:rPr lang="de-DE" dirty="0"/>
                        <a:t>/ </a:t>
                      </a:r>
                      <a:r>
                        <a:rPr lang="de-DE" dirty="0" err="1"/>
                        <a:t>kZeit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133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date, </a:t>
                      </a:r>
                      <a:r>
                        <a:rPr lang="de-DE" dirty="0" err="1"/>
                        <a:t>datetime </a:t>
                      </a:r>
                      <a:r>
                        <a:rPr lang="de-DE" dirty="0"/>
                        <a:t>(</a:t>
                      </a:r>
                      <a:r>
                        <a:rPr lang="de-DE" i="1" dirty="0"/>
                        <a:t>teilweise </a:t>
                      </a:r>
                      <a:r>
                        <a:rPr lang="de-DE" i="1" dirty="0" err="1"/>
                        <a:t>Daten</a:t>
                      </a:r>
                      <a:r>
                        <a:rPr lang="de-DE" i="1" dirty="0"/>
                        <a:t>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kCharacter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$assign </a:t>
                      </a:r>
                      <a:r>
                        <a:rPr lang="de-DE" dirty="0"/>
                        <a:t>"polymorph"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29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base64binary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kBinary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545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integer, </a:t>
                      </a:r>
                      <a:r>
                        <a:rPr lang="de-DE" dirty="0" err="1"/>
                        <a:t>unsignedInt</a:t>
                      </a:r>
                      <a:r>
                        <a:rPr lang="de-DE" dirty="0"/>
                        <a:t>, positiveInt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kInteger/k32bitint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035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Ganzzahl64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kInteger/k64bitint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214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dezimal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kNummer/kFloatdp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157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uri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oid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uuid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kanonisch</a:t>
                      </a:r>
                      <a:r>
                        <a:rPr lang="de-DE" dirty="0"/>
                        <a:t>, code, </a:t>
                      </a:r>
                      <a:r>
                        <a:rPr lang="de-DE" dirty="0" err="1"/>
                        <a:t>markdown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xhtml</a:t>
                      </a:r>
                      <a:r>
                        <a:rPr lang="de-DE" dirty="0"/>
                        <a:t>, id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kZeichen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538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05507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F92F35-4B5B-8B1F-B099-61FAFB22F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Omnis </a:t>
            </a:r>
            <a:r>
              <a:rPr lang="de-DE" dirty="0"/>
              <a:t>FHIR Typ System (</a:t>
            </a:r>
            <a:r>
              <a:rPr lang="de-DE" dirty="0" err="1"/>
              <a:t>Fortsetzung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28617D-9F2A-09CA-9BA2-E2796200A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 err="1"/>
              <a:t>oFHIRBaseElement </a:t>
            </a:r>
            <a:r>
              <a:rPr lang="de-DE" dirty="0"/>
              <a:t>in FHIR.LBS</a:t>
            </a:r>
          </a:p>
          <a:p>
            <a:pPr>
              <a:lnSpc>
                <a:spcPct val="150000"/>
              </a:lnSpc>
            </a:pPr>
            <a:r>
              <a:rPr lang="de-DE" dirty="0"/>
              <a:t>Für alle (einschließlich einfacher Typen </a:t>
            </a:r>
            <a:r>
              <a:rPr lang="de-DE" dirty="0" err="1"/>
              <a:t>as</a:t>
            </a:r>
            <a:r>
              <a:rPr lang="de-DE" dirty="0"/>
              <a:t> Objekte):</a:t>
            </a:r>
          </a:p>
          <a:p>
            <a:pPr lvl="1">
              <a:lnSpc>
                <a:spcPct val="150000"/>
              </a:lnSpc>
            </a:pPr>
            <a:r>
              <a:rPr lang="de-DE" dirty="0"/>
              <a:t>FHIR Name </a:t>
            </a:r>
            <a:r>
              <a:rPr lang="de-DE" dirty="0" err="1"/>
              <a:t>beibehalten </a:t>
            </a:r>
            <a:r>
              <a:rPr lang="de-DE" dirty="0"/>
              <a:t>(</a:t>
            </a:r>
            <a:r>
              <a:rPr lang="de-DE" dirty="0" err="1"/>
              <a:t>einschließlich Gehäuse</a:t>
            </a:r>
            <a:r>
              <a:rPr lang="de-DE" dirty="0"/>
              <a:t>), </a:t>
            </a:r>
            <a:r>
              <a:rPr lang="de-DE" dirty="0" err="1"/>
              <a:t>mit vorangestelltem </a:t>
            </a:r>
            <a:r>
              <a:rPr lang="de-DE" dirty="0"/>
              <a:t>'</a:t>
            </a:r>
            <a:r>
              <a:rPr lang="de-DE" dirty="0" err="1"/>
              <a:t>o'</a:t>
            </a:r>
            <a:endParaRPr lang="de-DE" dirty="0"/>
          </a:p>
          <a:p>
            <a:pPr lvl="2">
              <a:lnSpc>
                <a:spcPct val="150000"/>
              </a:lnSpc>
            </a:pPr>
            <a:r>
              <a:rPr lang="de-DE" dirty="0"/>
              <a:t>Patient -&gt; </a:t>
            </a:r>
            <a:r>
              <a:rPr lang="de-DE" dirty="0" err="1"/>
              <a:t>oPatient</a:t>
            </a:r>
            <a:r>
              <a:rPr lang="de-DE" dirty="0"/>
              <a:t>, </a:t>
            </a:r>
            <a:r>
              <a:rPr lang="de-DE" dirty="0" err="1"/>
              <a:t>boolean</a:t>
            </a:r>
            <a:r>
              <a:rPr lang="de-DE" dirty="0"/>
              <a:t> -&gt; </a:t>
            </a:r>
            <a:r>
              <a:rPr lang="de-DE" dirty="0" err="1"/>
              <a:t>oboolean</a:t>
            </a:r>
            <a:endParaRPr lang="de-DE" dirty="0"/>
          </a:p>
          <a:p>
            <a:pPr lvl="1">
              <a:lnSpc>
                <a:spcPct val="150000"/>
              </a:lnSpc>
            </a:pPr>
            <a:r>
              <a:rPr lang="de-DE" dirty="0" err="1"/>
              <a:t>Durchgehend verwendete </a:t>
            </a:r>
            <a:r>
              <a:rPr lang="de-DE" dirty="0"/>
              <a:t>Objektreferenzen</a:t>
            </a:r>
          </a:p>
          <a:p>
            <a:pPr lvl="2">
              <a:lnSpc>
                <a:spcPct val="150000"/>
              </a:lnSpc>
            </a:pPr>
            <a:r>
              <a:rPr lang="de-DE" dirty="0"/>
              <a:t>Hinterlegung des Typs für </a:t>
            </a:r>
            <a:r>
              <a:rPr lang="de-DE" dirty="0" err="1"/>
              <a:t>Autocomplete</a:t>
            </a:r>
            <a:r>
              <a:rPr lang="de-DE" dirty="0"/>
              <a:t> der  </a:t>
            </a:r>
            <a:r>
              <a:rPr lang="de-DE" dirty="0" err="1"/>
              <a:t>Omnis</a:t>
            </a:r>
            <a:r>
              <a:rPr lang="de-DE" dirty="0"/>
              <a:t> IDE</a:t>
            </a:r>
          </a:p>
          <a:p>
            <a:pPr>
              <a:lnSpc>
                <a:spcPct val="150000"/>
              </a:lnSpc>
            </a:pPr>
            <a:r>
              <a:rPr lang="de-DE" dirty="0" err="1"/>
              <a:t>Für CodeSystems werden Codeklassen mit dem Präfix </a:t>
            </a:r>
            <a:r>
              <a:rPr lang="de-DE" dirty="0"/>
              <a:t>"</a:t>
            </a:r>
            <a:r>
              <a:rPr lang="de-DE" dirty="0" err="1"/>
              <a:t>cs</a:t>
            </a:r>
            <a:r>
              <a:rPr lang="de-DE" dirty="0"/>
              <a:t>" </a:t>
            </a:r>
            <a:r>
              <a:rPr lang="de-DE" dirty="0" err="1"/>
              <a:t>verwendet.</a:t>
            </a:r>
            <a:endParaRPr lang="de-DE" dirty="0"/>
          </a:p>
          <a:p>
            <a:pPr lvl="2">
              <a:lnSpc>
                <a:spcPct val="150000"/>
              </a:lnSpc>
            </a:pPr>
            <a:r>
              <a:rPr lang="de-DE" dirty="0"/>
              <a:t>Do Code </a:t>
            </a:r>
            <a:r>
              <a:rPr lang="de-DE" dirty="0" err="1"/>
              <a:t>Methode </a:t>
            </a:r>
            <a:r>
              <a:rPr lang="de-DE" dirty="0"/>
              <a:t>...</a:t>
            </a:r>
            <a:r>
              <a:rPr lang="de-CH" sz="1800" b="0" i="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csGenderIdentity/$male </a:t>
            </a:r>
            <a:r>
              <a:rPr lang="de-CH" sz="1800" b="0" i="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...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lvl="2"/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0959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3C21BA-A285-3946-26F5-CF1E53925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oFHIRContext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F3A5DF-85CF-3880-969E-9E944194C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Herausforderung: Umgang mit verschiedenen FHIR-Versionen (</a:t>
            </a:r>
            <a:r>
              <a:rPr lang="de-DE" dirty="0" err="1"/>
              <a:t>fhir_xxx.lbs</a:t>
            </a:r>
            <a:r>
              <a:rPr lang="de-DE" dirty="0"/>
              <a:t>)</a:t>
            </a:r>
            <a:br>
              <a:rPr lang="de-DE" dirty="0"/>
            </a:br>
            <a:endParaRPr lang="de-DE" dirty="0"/>
          </a:p>
          <a:p>
            <a:r>
              <a:rPr lang="de-DE" dirty="0"/>
              <a:t>Die Version </a:t>
            </a:r>
            <a:r>
              <a:rPr lang="de-DE" dirty="0" err="1"/>
              <a:t>hängt </a:t>
            </a:r>
            <a:r>
              <a:rPr lang="de-DE" dirty="0"/>
              <a:t>von dem/den </a:t>
            </a:r>
            <a:r>
              <a:rPr lang="de-DE" dirty="0" err="1"/>
              <a:t>Zielsystem</a:t>
            </a:r>
            <a:r>
              <a:rPr lang="de-DE" dirty="0"/>
              <a:t>(en) ab.</a:t>
            </a:r>
          </a:p>
          <a:p>
            <a:pPr lvl="1"/>
            <a:r>
              <a:rPr lang="de-DE" dirty="0"/>
              <a:t>Mehrere </a:t>
            </a:r>
            <a:r>
              <a:rPr lang="de-DE" dirty="0" err="1"/>
              <a:t>Versionen </a:t>
            </a:r>
            <a:r>
              <a:rPr lang="de-DE" dirty="0"/>
              <a:t>bei der </a:t>
            </a:r>
            <a:r>
              <a:rPr lang="de-DE" dirty="0" err="1"/>
              <a:t>Arbeit </a:t>
            </a:r>
            <a:r>
              <a:rPr lang="de-DE" dirty="0"/>
              <a:t>zur </a:t>
            </a:r>
            <a:r>
              <a:rPr lang="de-DE" dirty="0" err="1"/>
              <a:t>Laufzeit</a:t>
            </a:r>
            <a:br>
              <a:rPr lang="de-DE" dirty="0"/>
            </a:br>
            <a:endParaRPr lang="de-DE" dirty="0"/>
          </a:p>
          <a:p>
            <a:r>
              <a:rPr lang="de-DE" dirty="0" err="1"/>
              <a:t>Indirektion durch Instanzen vonFHIRContext</a:t>
            </a:r>
            <a:endParaRPr lang="de-DE" dirty="0"/>
          </a:p>
          <a:p>
            <a:pPr lvl="1"/>
            <a:r>
              <a:rPr lang="de-DE" dirty="0"/>
              <a:t>Version String oder Versionsnummer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Konstruktorargument</a:t>
            </a:r>
            <a:r>
              <a:rPr lang="de-DE" dirty="0"/>
              <a:t> verwenden</a:t>
            </a:r>
          </a:p>
          <a:p>
            <a:pPr marL="457200" lvl="1" indent="0">
              <a:buNone/>
            </a:pPr>
            <a:endParaRPr lang="de-DE" dirty="0"/>
          </a:p>
          <a:p>
            <a:r>
              <a:rPr lang="de-DE" dirty="0"/>
              <a:t>Komfortable Methoden </a:t>
            </a:r>
            <a:r>
              <a:rPr lang="de-DE" dirty="0" err="1"/>
              <a:t>zur Ressourcenerstellung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214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3A87A5-29F4-55FF-A3A1-815C6EEAC1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Code/Demo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2CE560-A1BE-AE5C-584C-84E3E20604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5210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BB6917-228F-BA55-B0E4-534C01CC8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Öffnen Sie </a:t>
            </a:r>
            <a:r>
              <a:rPr lang="de-DE" dirty="0" err="1"/>
              <a:t>fhir_sample_client.lbs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00A58E-4BA7-208E-1500-F3CCB72A92A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Öffnen Sie oSampleClientEndpoint.$createPatientOnServer1</a:t>
            </a:r>
          </a:p>
          <a:p>
            <a:pPr>
              <a:lnSpc>
                <a:spcPct val="150000"/>
              </a:lnSpc>
            </a:pPr>
            <a:r>
              <a:rPr lang="de-DE" dirty="0"/>
              <a:t>Docker starten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de-DE" dirty="0" err="1"/>
              <a:t>docker run </a:t>
            </a:r>
            <a:r>
              <a:rPr lang="de-DE" dirty="0"/>
              <a:t>-p 8080:8080 hapiproject/hapi</a:t>
            </a:r>
            <a:r>
              <a:rPr lang="de-DE" dirty="0" err="1"/>
              <a:t>:latest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01830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FHIR-Kontext einrichten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89BD3678-C280-CF03-83B2-2E56D1377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de-DE" dirty="0"/>
              <a:t>In $createPatientOnServer1</a:t>
            </a:r>
            <a:endParaRPr lang="de-DE" b="1" dirty="0"/>
          </a:p>
          <a:p>
            <a:pPr lvl="1"/>
            <a:r>
              <a:rPr lang="de-DE" dirty="0" err="1"/>
              <a:t>FHIR-Kontext einrichten </a:t>
            </a:r>
            <a:r>
              <a:rPr lang="de-DE" dirty="0"/>
              <a:t>(</a:t>
            </a:r>
            <a:r>
              <a:rPr lang="de-DE" dirty="0" err="1"/>
              <a:t>Methoden der Basisklasse</a:t>
            </a:r>
            <a:r>
              <a:rPr lang="de-DE" dirty="0"/>
              <a:t>)</a:t>
            </a:r>
            <a:br>
              <a:rPr lang="de-DE" dirty="0"/>
            </a:br>
            <a:r>
              <a:rPr lang="de-DE" dirty="0" err="1"/>
              <a:t>z</a:t>
            </a:r>
            <a:r>
              <a:rPr lang="de-DE" dirty="0"/>
              <a:t>.</a:t>
            </a:r>
            <a:r>
              <a:rPr lang="de-DE" dirty="0" err="1"/>
              <a:t>B. auf </a:t>
            </a:r>
            <a:r>
              <a:rPr lang="de-DE" dirty="0"/>
              <a:t>"r4"</a:t>
            </a:r>
          </a:p>
          <a:p>
            <a:pPr marL="914400" lvl="2" indent="0">
              <a:buNone/>
            </a:pPr>
            <a:r>
              <a:rPr lang="de-CH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cinst</a:t>
            </a:r>
            <a:r>
              <a:rPr lang="de-CH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context</a:t>
            </a:r>
            <a:r>
              <a:rPr lang="de-CH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'r4'</a:t>
            </a:r>
            <a:br>
              <a:rPr lang="de-CH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</a:br>
            <a:endParaRPr lang="de-DE" dirty="0"/>
          </a:p>
          <a:p>
            <a:pPr lvl="1"/>
            <a:r>
              <a:rPr lang="de-DE" dirty="0" err="1"/>
              <a:t>Kontext überprüfen</a:t>
            </a:r>
            <a:endParaRPr lang="de-DE" dirty="0"/>
          </a:p>
          <a:p>
            <a:pPr marL="890588" lvl="3" indent="0">
              <a:buNone/>
            </a:pPr>
            <a:r>
              <a:rPr lang="de-CH" sz="20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If</a:t>
            </a:r>
            <a:r>
              <a:rPr lang="de-CH" sz="20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20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20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cinst</a:t>
            </a:r>
            <a:r>
              <a:rPr lang="de-CH" sz="20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200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20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context</a:t>
            </a:r>
            <a:r>
              <a:rPr lang="de-CH" sz="20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().</a:t>
            </a:r>
            <a:r>
              <a:rPr lang="de-CH" sz="2000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2000" dirty="0" err="1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isvalid</a:t>
            </a:r>
            <a:r>
              <a:rPr lang="de-CH" sz="20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</a:t>
            </a:r>
            <a:br>
              <a:rPr lang="de-CH" sz="2000" dirty="0">
                <a:effectLst/>
                <a:latin typeface="Verdana" panose="020B0604030504040204" pitchFamily="34" charset="0"/>
              </a:rPr>
            </a:br>
            <a:endParaRPr lang="de-CH" sz="2000" dirty="0">
              <a:effectLst/>
              <a:latin typeface="Verdana" panose="020B0604030504040204" pitchFamily="34" charset="0"/>
            </a:endParaRPr>
          </a:p>
          <a:p>
            <a:pPr marL="890588" lvl="3" indent="0">
              <a:buNone/>
            </a:pPr>
            <a:endParaRPr lang="de-CH" sz="2000" dirty="0">
              <a:effectLst/>
              <a:latin typeface="Verdana" panose="020B0604030504040204" pitchFamily="34" charset="0"/>
            </a:endParaRPr>
          </a:p>
          <a:p>
            <a:pPr marL="890588" lvl="3" indent="0">
              <a:buNone/>
            </a:pPr>
            <a:r>
              <a:rPr lang="de-CH" sz="20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End </a:t>
            </a:r>
            <a:r>
              <a:rPr lang="de-CH" sz="20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If</a:t>
            </a:r>
            <a:endParaRPr lang="de-CH" sz="2000" dirty="0">
              <a:effectLst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0463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Ressource erstellen 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89BD3678-C280-CF03-83B2-2E56D1377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dirty="0"/>
              <a:t>Einrichtung</a:t>
            </a:r>
          </a:p>
          <a:p>
            <a:pPr lvl="1">
              <a:lnSpc>
                <a:spcPct val="100000"/>
              </a:lnSpc>
            </a:pPr>
            <a:r>
              <a:rPr lang="de-DE" dirty="0"/>
              <a:t>lokale Variable </a:t>
            </a:r>
            <a:r>
              <a:rPr lang="de-DE" b="1" dirty="0" err="1"/>
              <a:t>nativePatient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Row</a:t>
            </a:r>
            <a:r>
              <a:rPr lang="de-DE" dirty="0"/>
              <a:t>, </a:t>
            </a:r>
            <a:r>
              <a:rPr lang="de-DE" dirty="0" err="1"/>
              <a:t>sSamplePatient</a:t>
            </a:r>
            <a:r>
              <a:rPr lang="de-DE" dirty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/>
              <a:t>lokale Variable </a:t>
            </a:r>
            <a:r>
              <a:rPr lang="de-DE" b="1" dirty="0" err="1"/>
              <a:t>patient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Object</a:t>
            </a:r>
            <a:r>
              <a:rPr lang="de-DE" dirty="0"/>
              <a:t> Reference, fhir_r4.oPatient)</a:t>
            </a:r>
          </a:p>
          <a:p>
            <a:pPr lvl="1">
              <a:lnSpc>
                <a:spcPct val="100000"/>
              </a:lnSpc>
            </a:pPr>
            <a:endParaRPr lang="de-DE" dirty="0"/>
          </a:p>
          <a:p>
            <a:pPr lvl="1">
              <a:lnSpc>
                <a:spcPct val="100000"/>
              </a:lnSpc>
            </a:pPr>
            <a:endParaRPr lang="de-DE" dirty="0"/>
          </a:p>
          <a:p>
            <a:pPr lvl="1">
              <a:lnSpc>
                <a:spcPct val="100000"/>
              </a:lnSpc>
            </a:pPr>
            <a:r>
              <a:rPr lang="de-DE" dirty="0"/>
              <a:t>Setup der Daten von </a:t>
            </a:r>
            <a:r>
              <a:rPr lang="de-DE" dirty="0" err="1"/>
              <a:t>nativePatienten</a:t>
            </a:r>
            <a:endParaRPr lang="de-DE" dirty="0"/>
          </a:p>
          <a:p>
            <a:pPr marL="914400" lvl="2" indent="0">
              <a:lnSpc>
                <a:spcPct val="100000"/>
              </a:lnSpc>
              <a:buNone/>
            </a:pP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Do </a:t>
            </a:r>
            <a:r>
              <a:rPr lang="de-CH" sz="18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Methode </a:t>
            </a:r>
            <a:r>
              <a:rPr lang="de-CH" sz="18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setupNativePatient 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nativerPatient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endParaRPr lang="de-DE" dirty="0"/>
          </a:p>
          <a:p>
            <a:pPr>
              <a:lnSpc>
                <a:spcPct val="200000"/>
              </a:lnSpc>
            </a:pPr>
            <a:r>
              <a:rPr lang="de-DE" dirty="0"/>
              <a:t>In $</a:t>
            </a:r>
            <a:r>
              <a:rPr lang="de-DE" dirty="0" err="1"/>
              <a:t>isvalid</a:t>
            </a:r>
            <a:r>
              <a:rPr lang="de-DE" dirty="0"/>
              <a:t>()</a:t>
            </a:r>
          </a:p>
          <a:p>
            <a:pPr lvl="1">
              <a:lnSpc>
                <a:spcPct val="120000"/>
              </a:lnSpc>
            </a:pPr>
            <a:r>
              <a:rPr lang="de-DE" dirty="0" err="1"/>
              <a:t>Ressource nach FHIR-Typnamen </a:t>
            </a:r>
            <a:r>
              <a:rPr lang="de-DE" dirty="0"/>
              <a:t>erstellen</a:t>
            </a:r>
          </a:p>
          <a:p>
            <a:pPr marL="914400" lvl="2" indent="0">
              <a:lnSpc>
                <a:spcPct val="120000"/>
              </a:lnSpc>
              <a:buNone/>
            </a:pPr>
            <a:r>
              <a:rPr lang="de-CH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Berechnung des </a:t>
            </a:r>
            <a:r>
              <a:rPr lang="de-CH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Patienten </a:t>
            </a:r>
            <a:r>
              <a:rPr lang="de-CH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cinst</a:t>
            </a:r>
            <a:r>
              <a:rPr lang="de-CH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context</a:t>
            </a:r>
            <a:r>
              <a:rPr lang="de-CH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()</a:t>
            </a:r>
            <a:r>
              <a:rPr lang="de-CH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createResource</a:t>
            </a:r>
            <a:r>
              <a:rPr lang="de-CH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'Patient'</a:t>
            </a:r>
            <a:r>
              <a:rPr lang="de-CH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endParaRPr lang="de-DE" dirty="0"/>
          </a:p>
          <a:p>
            <a:pPr lvl="1">
              <a:lnSpc>
                <a:spcPct val="120000"/>
              </a:lnSpc>
            </a:pPr>
            <a:endParaRPr lang="de-DE" dirty="0"/>
          </a:p>
          <a:p>
            <a:pPr marL="914400" lvl="2" indent="0">
              <a:buNone/>
            </a:pPr>
            <a:r>
              <a:rPr lang="de-CH" sz="1400" dirty="0">
                <a:solidFill>
                  <a:srgbClr val="800000"/>
                </a:solidFill>
                <a:latin typeface="Verdana" panose="020B0604030504040204" pitchFamily="34" charset="0"/>
              </a:rPr>
              <a:t>	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lvl="1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76CDB7A-E2C1-FCDA-C615-E4BA706D7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710" y="3136900"/>
            <a:ext cx="43434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9368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Attribute festlegen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89BD3678-C280-CF03-83B2-2E56D1377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dirty="0"/>
              <a:t>In der </a:t>
            </a:r>
            <a:r>
              <a:rPr lang="de-DE" dirty="0" err="1"/>
              <a:t>Datei </a:t>
            </a:r>
            <a:r>
              <a:rPr lang="de-DE" dirty="0"/>
              <a:t>$createPatientOnServer1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Do </a:t>
            </a:r>
            <a:r>
              <a:rPr lang="de-CH" sz="18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$cinst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$patientToResource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8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$cinst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$context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(),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nativePatient</a:t>
            </a:r>
            <a:r>
              <a:rPr lang="de-CH" sz="18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$ref</a:t>
            </a:r>
            <a:r>
              <a:rPr lang="de-CH" sz="18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patient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 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>
              <a:lnSpc>
                <a:spcPct val="200000"/>
              </a:lnSpc>
            </a:pPr>
            <a:r>
              <a:rPr lang="de-DE" dirty="0"/>
              <a:t>In </a:t>
            </a:r>
            <a:r>
              <a:rPr lang="de-DE" dirty="0" err="1"/>
              <a:t>der Methode $patientToResource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/>
              <a:t>Kopieren aller Attribute der nativen Repräsentation </a:t>
            </a:r>
            <a:r>
              <a:rPr lang="de-DE" b="1" dirty="0" err="1"/>
              <a:t>pNativePatient</a:t>
            </a:r>
            <a:r>
              <a:rPr lang="de-DE" b="1" dirty="0"/>
              <a:t> </a:t>
            </a:r>
            <a:r>
              <a:rPr lang="de-DE" dirty="0"/>
              <a:t>(Objektreferenz) in die FHIR-Ressource </a:t>
            </a:r>
            <a:r>
              <a:rPr lang="de-DE" b="1" dirty="0" err="1"/>
              <a:t>pFHIRPatient</a:t>
            </a:r>
            <a:r>
              <a:rPr lang="de-DE" b="1" dirty="0"/>
              <a:t> </a:t>
            </a:r>
            <a:r>
              <a:rPr lang="de-DE" dirty="0"/>
              <a:t>(Objektreferenz)</a:t>
            </a:r>
          </a:p>
          <a:p>
            <a:pPr lvl="1">
              <a:lnSpc>
                <a:spcPct val="120000"/>
              </a:lnSpc>
            </a:pPr>
            <a:r>
              <a:rPr lang="de-DE" dirty="0" err="1"/>
              <a:t>Da wir möglicherweise neue Ressourcen erstellen müssen, haben wir </a:t>
            </a:r>
            <a:r>
              <a:rPr lang="de-DE" dirty="0"/>
              <a:t>auch</a:t>
            </a:r>
            <a:br>
              <a:rPr lang="de-DE" dirty="0"/>
            </a:br>
            <a:r>
              <a:rPr lang="de-DE" b="1" dirty="0" err="1"/>
              <a:t>pContext </a:t>
            </a:r>
            <a:r>
              <a:rPr lang="de-DE" dirty="0"/>
              <a:t>(Objektreferenz)</a:t>
            </a:r>
          </a:p>
          <a:p>
            <a:pPr marL="914400" lvl="2" indent="0">
              <a:buNone/>
            </a:pPr>
            <a:r>
              <a:rPr lang="de-CH" sz="1400" dirty="0">
                <a:solidFill>
                  <a:srgbClr val="800000"/>
                </a:solidFill>
                <a:latin typeface="Verdana" panose="020B0604030504040204" pitchFamily="34" charset="0"/>
              </a:rPr>
              <a:t>	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0989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45445D-CD1B-336B-6BC6-444A4498A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Werkzeuge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A6C08C-EFC3-DE7E-BEA7-3BAB4A7A206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Docker-Desktop</a:t>
            </a:r>
          </a:p>
          <a:p>
            <a:pPr marL="457200" lvl="1" indent="0">
              <a:buNone/>
            </a:pP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/>
              </a:rPr>
              <a:t>https://www.docker.com/products/docker-desktop/ </a:t>
            </a:r>
            <a:b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de-D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dirty="0"/>
              <a:t>Image </a:t>
            </a:r>
          </a:p>
          <a:p>
            <a:pPr marL="457200" lvl="1" indent="0">
              <a:buNone/>
            </a:pP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docker 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pull hapiproject/hapi</a:t>
            </a: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:latest</a:t>
            </a:r>
            <a:endParaRPr lang="de-D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lvl="1" indent="0">
              <a:buNone/>
            </a:pPr>
            <a:endParaRPr lang="de-D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dirty="0" err="1">
                <a:ea typeface="Source Sans Pro" panose="020B0503030403020204" pitchFamily="34" charset="0"/>
                <a:cs typeface="Verdana" panose="020B0604030504040204" pitchFamily="34" charset="0"/>
              </a:rPr>
              <a:t>Github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marL="457200" lvl="1" indent="0">
              <a:buNone/>
            </a:pP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/>
              </a:rPr>
              <a:t>https://github.com/advancedconcepts/Omnis-FHIR </a:t>
            </a:r>
          </a:p>
          <a:p>
            <a:pPr marL="457200" lvl="1" indent="0">
              <a:buNone/>
            </a:pPr>
            <a:endParaRPr lang="de-D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lvl="1" indent="0">
              <a:buNone/>
            </a:pPr>
            <a:endParaRPr lang="de-D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9586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Einfache Attribute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E0B244C-41FE-416B-B739-2D5C17D90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610" y="3139232"/>
            <a:ext cx="11430000" cy="2510444"/>
          </a:xfrm>
        </p:spPr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Do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pContext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fhirlib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 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Returns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fhirlib</a:t>
            </a:r>
            <a: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 </a:t>
            </a:r>
            <a:r>
              <a:rPr lang="de-CH" sz="1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fhirlib</a:t>
            </a:r>
            <a:r>
              <a:rPr lang="de-CH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ist ein Verweis auf die verwendete </a:t>
            </a:r>
            <a:r>
              <a:rPr lang="de-CH" sz="1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fhir_xxx.lbs</a:t>
            </a:r>
            <a:br>
              <a:rPr lang="de-CH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de-CH" sz="1400" b="0" i="0" dirty="0">
              <a:solidFill>
                <a:schemeClr val="bg1">
                  <a:lumMod val="5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r>
              <a:rPr lang="de-CH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 Zuweisung: </a:t>
            </a:r>
            <a:r>
              <a:rPr lang="de-CH" sz="140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</a:t>
            </a:r>
            <a:b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Calculate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pFHIRPatient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pNativePatient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sampleID</a:t>
            </a:r>
            <a:endParaRPr lang="de-CH" sz="14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 Zuweisung</a:t>
            </a: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de-CH" sz="1400" b="1" dirty="0" err="1">
                <a:solidFill>
                  <a:srgbClr val="777777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Geburt</a:t>
            </a:r>
            <a:endParaRPr lang="de-CH" sz="1400" b="1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Calculate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pFHIRPatient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birthDate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pNativePatient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sampleBirth</a:t>
            </a:r>
            <a:endParaRPr lang="de-CH" sz="1400" dirty="0">
              <a:solidFill>
                <a:srgbClr val="777777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400" dirty="0">
              <a:solidFill>
                <a:srgbClr val="777777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 err="1">
                <a:solidFill>
                  <a:srgbClr val="77777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 Passende Codes </a:t>
            </a:r>
            <a:r>
              <a:rPr lang="de-CH" sz="1400" dirty="0">
                <a:solidFill>
                  <a:srgbClr val="77777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wechseln: </a:t>
            </a:r>
            <a:r>
              <a:rPr lang="de-CH" sz="1400" b="1" dirty="0" err="1">
                <a:solidFill>
                  <a:srgbClr val="777777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Geschlecht</a:t>
            </a:r>
            <a:endParaRPr lang="de-CH" sz="1400" dirty="0">
              <a:solidFill>
                <a:srgbClr val="9966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Switch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pNativePatient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sampleSex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Case 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'M'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  Do code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method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[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fhirlib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name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()].csAdministrativeGender/$male 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Returns </a:t>
            </a:r>
            <a:r>
              <a:rPr lang="de-CH" sz="14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pFHIRPatient</a:t>
            </a:r>
            <a:r>
              <a:rPr lang="de-CH" sz="140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.$</a:t>
            </a:r>
            <a:r>
              <a:rPr lang="de-CH" sz="14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gender</a:t>
            </a:r>
            <a:r>
              <a:rPr lang="de-CH" sz="140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 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Case 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'F'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  Do code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method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[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fhirlib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name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()].</a:t>
            </a:r>
            <a:r>
              <a:rPr lang="de-CH" sz="140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csAdministrativeGender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/$</a:t>
            </a:r>
            <a:r>
              <a:rPr lang="de-CH" sz="140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female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Returns </a:t>
            </a:r>
            <a:r>
              <a:rPr lang="de-CH" sz="14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pFHIRPatient</a:t>
            </a:r>
            <a:r>
              <a:rPr lang="de-CH" sz="140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.$</a:t>
            </a:r>
            <a:r>
              <a:rPr lang="de-CH" sz="14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gender</a:t>
            </a:r>
            <a:r>
              <a:rPr lang="de-CH" sz="140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 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Default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    #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wenn wir es </a:t>
            </a: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nicht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wissen</a:t>
            </a: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setzen wir </a:t>
            </a: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nicht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End Switch</a:t>
            </a:r>
            <a:endParaRPr lang="de-CH" sz="1400" dirty="0">
              <a:effectLst/>
              <a:latin typeface="Verdana" panose="020B0604030504040204" pitchFamily="34" charset="0"/>
            </a:endParaRP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330CE45E-4D1C-94BF-B95F-56ACBD3C447F}"/>
              </a:ext>
            </a:extLst>
          </p:cNvPr>
          <p:cNvGrpSpPr/>
          <p:nvPr/>
        </p:nvGrpSpPr>
        <p:grpSpPr>
          <a:xfrm>
            <a:off x="3884433" y="1390032"/>
            <a:ext cx="4423133" cy="1556971"/>
            <a:chOff x="381000" y="1432214"/>
            <a:chExt cx="6601691" cy="2323838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979688E4-A919-8431-3F3F-6220D6159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1000" y="1432214"/>
              <a:ext cx="6601691" cy="2290586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2E1E8D6-E87F-7FA5-BB18-7712983BBA37}"/>
                </a:ext>
              </a:extLst>
            </p:cNvPr>
            <p:cNvSpPr/>
            <p:nvPr/>
          </p:nvSpPr>
          <p:spPr>
            <a:xfrm>
              <a:off x="523702" y="3532910"/>
              <a:ext cx="6367549" cy="223142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EED1DD4F-7FC4-0DCC-4ADB-7915CDA1BB68}"/>
                </a:ext>
              </a:extLst>
            </p:cNvPr>
            <p:cNvSpPr/>
            <p:nvPr/>
          </p:nvSpPr>
          <p:spPr>
            <a:xfrm>
              <a:off x="523702" y="3241964"/>
              <a:ext cx="6367549" cy="282633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7618910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Komplexe Attribute (</a:t>
            </a:r>
            <a:r>
              <a:rPr lang="de-DE" dirty="0" err="1"/>
              <a:t>Kard</a:t>
            </a:r>
            <a:r>
              <a:rPr lang="de-DE" dirty="0"/>
              <a:t> ..1)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E0B244C-41FE-416B-B739-2D5C17D90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4182513"/>
            <a:ext cx="11811000" cy="2527124"/>
          </a:xfrm>
        </p:spPr>
        <p:txBody>
          <a:bodyPr/>
          <a:lstStyle/>
          <a:p>
            <a:r>
              <a:rPr lang="de-CH" sz="2400" dirty="0" err="1">
                <a:effectLst/>
              </a:rPr>
              <a:t>wenn </a:t>
            </a:r>
            <a:r>
              <a:rPr lang="de-CH" sz="2400" dirty="0">
                <a:effectLst/>
              </a:rPr>
              <a:t>nicht </a:t>
            </a:r>
            <a:r>
              <a:rPr lang="de-CH" sz="2400" dirty="0" err="1">
                <a:effectLst/>
              </a:rPr>
              <a:t>gesetzt</a:t>
            </a:r>
            <a:r>
              <a:rPr lang="de-CH" sz="2400" dirty="0">
                <a:effectLst/>
              </a:rPr>
              <a:t>, </a:t>
            </a:r>
            <a:r>
              <a:rPr lang="de-CH" sz="2400" dirty="0" err="1">
                <a:effectLst/>
              </a:rPr>
              <a:t>wird automatisch </a:t>
            </a:r>
            <a:r>
              <a:rPr lang="de-CH" sz="2400" dirty="0">
                <a:effectLst/>
              </a:rPr>
              <a:t>eine </a:t>
            </a:r>
            <a:r>
              <a:rPr lang="de-CH" sz="2400" dirty="0" err="1">
                <a:effectLst/>
              </a:rPr>
              <a:t>neue Instanz </a:t>
            </a:r>
            <a:r>
              <a:rPr lang="de-CH" sz="2400" dirty="0">
                <a:effectLst/>
              </a:rPr>
              <a:t>beim </a:t>
            </a:r>
            <a:r>
              <a:rPr lang="de-CH" sz="2400" dirty="0" err="1">
                <a:effectLst/>
              </a:rPr>
              <a:t>Zugriff auf</a:t>
            </a:r>
            <a:endParaRPr lang="de-CH" sz="2400" dirty="0">
              <a:solidFill>
                <a:srgbClr val="777777"/>
              </a:solidFill>
              <a:effectLst/>
            </a:endParaRPr>
          </a:p>
          <a:p>
            <a:pPr marL="457200" lvl="1" indent="0">
              <a:buNone/>
            </a:pP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codeableConcept</a:t>
            </a:r>
            <a: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pFHIRPatient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maritalStatus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br>
              <a:rPr lang="de-CH" sz="1400" dirty="0">
                <a:effectLst/>
                <a:latin typeface="Verdana" panose="020B0604030504040204" pitchFamily="34" charset="0"/>
              </a:rPr>
            </a:b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Switch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pNativePatient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sampleMaritalStatus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Case 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'U'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codeableConcept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 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text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"unverheiratet"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  ... 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Default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    # alle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anderen Fälle sollten ebenfalls behandelt werden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End Switch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br>
              <a:rPr lang="de-CH" sz="1400" dirty="0">
                <a:effectLst/>
                <a:latin typeface="Verdana" panose="020B0604030504040204" pitchFamily="34" charset="0"/>
              </a:rPr>
            </a:br>
            <a:endParaRPr lang="de-CH" sz="1400" dirty="0">
              <a:effectLst/>
              <a:latin typeface="Verdana" panose="020B060403050404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6FAC5ED-6CE1-74FC-E92B-251DEF4CF54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691" y="1373478"/>
            <a:ext cx="5275580" cy="2688844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5083472-0D60-2C73-79CF-2F3F9B786EFC}"/>
              </a:ext>
            </a:extLst>
          </p:cNvPr>
          <p:cNvSpPr/>
          <p:nvPr/>
        </p:nvSpPr>
        <p:spPr>
          <a:xfrm>
            <a:off x="565265" y="3782291"/>
            <a:ext cx="5087390" cy="290945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AE839C8-9592-967B-CE35-8EF164333F06}"/>
              </a:ext>
            </a:extLst>
          </p:cNvPr>
          <p:cNvGrpSpPr/>
          <p:nvPr/>
        </p:nvGrpSpPr>
        <p:grpSpPr>
          <a:xfrm>
            <a:off x="6209478" y="3188968"/>
            <a:ext cx="5664200" cy="933450"/>
            <a:chOff x="6209478" y="3188968"/>
            <a:chExt cx="5664200" cy="93345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7675E205-B453-31A9-88BD-D5B1BF51E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09478" y="3188968"/>
              <a:ext cx="5664200" cy="933450"/>
            </a:xfrm>
            <a:prstGeom prst="rect">
              <a:avLst/>
            </a:prstGeom>
          </p:spPr>
        </p:pic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996EC5E-36EB-8A8D-B907-899CD172FEA7}"/>
                </a:ext>
              </a:extLst>
            </p:cNvPr>
            <p:cNvSpPr/>
            <p:nvPr/>
          </p:nvSpPr>
          <p:spPr>
            <a:xfrm>
              <a:off x="6286500" y="3875603"/>
              <a:ext cx="2421495" cy="19763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7894968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Hinzufügen zu Sammlungen (</a:t>
            </a:r>
            <a:r>
              <a:rPr lang="de-DE" dirty="0" err="1"/>
              <a:t>Kard</a:t>
            </a:r>
            <a:r>
              <a:rPr lang="de-DE" dirty="0"/>
              <a:t> ... &gt;1)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09B09B1-9F57-FE4C-E6C4-022F01AED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054" y="3581635"/>
            <a:ext cx="11729462" cy="2758609"/>
          </a:xfrm>
        </p:spPr>
        <p:txBody>
          <a:bodyPr/>
          <a:lstStyle/>
          <a:p>
            <a:r>
              <a:rPr lang="de-CH" sz="1800" b="0" i="0" dirty="0">
                <a:effectLst/>
              </a:rPr>
              <a:t>Element erstellen, </a:t>
            </a:r>
            <a:r>
              <a:rPr lang="de-CH" sz="1800" b="0" i="0" dirty="0" err="1">
                <a:effectLst/>
              </a:rPr>
              <a:t>dann die Methode add </a:t>
            </a:r>
            <a:r>
              <a:rPr lang="de-CH" sz="1800" b="0" i="0" dirty="0">
                <a:effectLst/>
              </a:rPr>
              <a:t>... </a:t>
            </a:r>
            <a:r>
              <a:rPr lang="de-CH" sz="1800" b="0" i="0" dirty="0" err="1">
                <a:effectLst/>
              </a:rPr>
              <a:t>verwenden</a:t>
            </a:r>
            <a:endParaRPr lang="de-CH" sz="1800" b="0" i="0" dirty="0">
              <a:effectLst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400" dirty="0">
              <a:solidFill>
                <a:srgbClr val="996600"/>
              </a:solidFill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Codierung </a:t>
            </a: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pContext</a:t>
            </a:r>
            <a:r>
              <a:rPr lang="de-CH" sz="14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createResource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"Codierung"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de-CH" sz="1400" dirty="0">
                <a:effectLst/>
                <a:latin typeface="Verdana" panose="020B0604030504040204" pitchFamily="34" charset="0"/>
              </a:rPr>
            </a:b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coding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code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latin typeface="Verdana" panose="020B0604030504040204" pitchFamily="34" charset="0"/>
              </a:rPr>
              <a:t> </a:t>
            </a:r>
            <a: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'U'</a:t>
            </a:r>
            <a:r>
              <a:rPr lang="de-CH" sz="1050" dirty="0"/>
              <a:t> 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coding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system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'http://terminology.hl7.org/</a:t>
            </a:r>
            <a:r>
              <a:rPr lang="de-CH" sz="1400" kern="1200" dirty="0" err="1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CodeSystem</a:t>
            </a:r>
            <a: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/v3-MaritalStatus’</a:t>
            </a:r>
            <a:b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</a:b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coding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display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'unverheiratet</a:t>
            </a:r>
            <a:r>
              <a:rPr lang="de-CH" sz="1050" dirty="0"/>
              <a:t>' 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 algn="l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br>
              <a:rPr lang="de-CH" sz="1400" dirty="0">
                <a:effectLst/>
                <a:latin typeface="Verdana" panose="020B0604030504040204" pitchFamily="34" charset="0"/>
              </a:rPr>
            </a:br>
            <a:r>
              <a:rPr lang="de-CH" sz="1400" kern="12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Do </a:t>
            </a:r>
            <a:r>
              <a:rPr lang="de-CH" sz="1400" b="1" i="0" kern="120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codeableConcept</a:t>
            </a:r>
            <a:r>
              <a:rPr lang="de-CH" sz="1400" b="0" i="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.</a:t>
            </a:r>
            <a:r>
              <a:rPr lang="de-CH" sz="1400" kern="12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$addcoding</a:t>
            </a:r>
            <a:r>
              <a:rPr lang="de-CH" sz="14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(</a:t>
            </a:r>
            <a:r>
              <a:rPr lang="de-CH" sz="1400" b="1" i="0" kern="120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coding</a:t>
            </a:r>
            <a:r>
              <a:rPr lang="de-CH" sz="1400" b="0" i="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)</a:t>
            </a:r>
          </a:p>
          <a:p>
            <a:pPr marL="0" marR="0" indent="0" algn="l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endParaRPr lang="de-CH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de-CH" sz="1800" b="0" i="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Komfort Methode</a:t>
            </a:r>
            <a:br>
              <a:rPr lang="de-CH" sz="1400" b="0" i="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</a:br>
            <a:endParaRPr lang="de-CH" sz="1400" b="0" i="0" kern="1200" dirty="0">
              <a:solidFill>
                <a:srgbClr val="000000"/>
              </a:solidFill>
              <a:effectLst/>
              <a:latin typeface="Verdana" panose="020B0604030504040204" pitchFamily="34" charset="0"/>
              <a:ea typeface="+mn-ea"/>
              <a:cs typeface="+mn-cs"/>
            </a:endParaRPr>
          </a:p>
          <a:p>
            <a:pPr marL="0" marR="0" indent="0" algn="l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kern="120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Calculate</a:t>
            </a:r>
            <a:r>
              <a:rPr lang="de-CH" sz="1400" kern="12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 </a:t>
            </a:r>
            <a:r>
              <a:rPr lang="de-CH" sz="1400" b="1" i="0" kern="1200" dirty="0">
                <a:solidFill>
                  <a:srgbClr val="6666FF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Codierung </a:t>
            </a:r>
            <a:r>
              <a:rPr lang="de-CH" sz="1400" b="0" i="0" kern="120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as</a:t>
            </a:r>
            <a:r>
              <a:rPr lang="de-CH" sz="1400" b="0" i="0" kern="12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 </a:t>
            </a:r>
            <a:r>
              <a:rPr lang="de-CH" sz="1400" b="1" i="0" kern="120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pContext</a:t>
            </a:r>
            <a:r>
              <a:rPr lang="de-CH" sz="1400" b="0" i="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.</a:t>
            </a:r>
            <a:r>
              <a:rPr lang="de-CH" sz="1400" kern="1200" dirty="0">
                <a:solidFill>
                  <a:srgbClr val="008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$</a:t>
            </a:r>
            <a:r>
              <a:rPr lang="de-CH" sz="1400" kern="12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createcoding</a:t>
            </a:r>
            <a:r>
              <a:rPr lang="de-CH" sz="14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(</a:t>
            </a:r>
            <a: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'http://terminology.hl7.org/CodeSystem/v3-MaritalStatus'</a:t>
            </a:r>
            <a:r>
              <a:rPr lang="de-CH" sz="14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,</a:t>
            </a:r>
            <a: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'U'</a:t>
            </a:r>
            <a:r>
              <a:rPr lang="de-CH" sz="14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,</a:t>
            </a:r>
            <a: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'unverheiratet'</a:t>
            </a:r>
            <a:r>
              <a:rPr lang="de-CH" sz="14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)</a:t>
            </a:r>
            <a:endParaRPr lang="de-CH" sz="1050" dirty="0">
              <a:effectLst/>
            </a:endParaRPr>
          </a:p>
          <a:p>
            <a:pPr marL="0" marR="0" indent="0" algn="l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br>
              <a:rPr lang="de-CH" sz="1400" dirty="0">
                <a:solidFill>
                  <a:srgbClr val="000000"/>
                </a:solidFill>
                <a:latin typeface="Verdana" panose="020B0604030504040204" pitchFamily="34" charset="0"/>
              </a:rPr>
            </a:br>
            <a:endParaRPr lang="de-CH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marR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de-CH" sz="1050" dirty="0">
              <a:effectLst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de-CH" sz="1400" dirty="0">
                <a:effectLst/>
                <a:latin typeface="Verdana" panose="020B0604030504040204" pitchFamily="34" charset="0"/>
              </a:rPr>
            </a:b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C36693B-F9D8-8CCE-7768-44851DCC0FA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93" y="2216566"/>
            <a:ext cx="5664200" cy="9334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B5DE09B-A6C6-BAAA-AA5E-65A32A5EC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504" y="1360063"/>
            <a:ext cx="5753100" cy="6223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14DB80E-02A8-5C55-DD1F-41F829EB6BC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7493" y="1968735"/>
            <a:ext cx="58674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637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Hinzufügen zu </a:t>
            </a:r>
            <a:r>
              <a:rPr lang="de-DE" dirty="0"/>
              <a:t>Sammlungen </a:t>
            </a:r>
            <a:r>
              <a:rPr lang="de-DE" dirty="0" err="1"/>
              <a:t>cont</a:t>
            </a:r>
            <a:r>
              <a:rPr lang="de-DE" dirty="0"/>
              <a:t>.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D2331DFB-9E6B-9AB4-1882-DDA713CA8BC9}"/>
              </a:ext>
            </a:extLst>
          </p:cNvPr>
          <p:cNvGrpSpPr/>
          <p:nvPr/>
        </p:nvGrpSpPr>
        <p:grpSpPr>
          <a:xfrm>
            <a:off x="648393" y="3232485"/>
            <a:ext cx="5626338" cy="421718"/>
            <a:chOff x="648393" y="3296755"/>
            <a:chExt cx="6946900" cy="520700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46EA36D6-8A17-EBC0-8355-76E7BBDF7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8393" y="3296755"/>
              <a:ext cx="6946900" cy="520700"/>
            </a:xfrm>
            <a:prstGeom prst="rect">
              <a:avLst/>
            </a:prstGeom>
          </p:spPr>
        </p:pic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8E87C62F-59A1-4B39-6EEF-C372E4D51777}"/>
                </a:ext>
              </a:extLst>
            </p:cNvPr>
            <p:cNvSpPr/>
            <p:nvPr/>
          </p:nvSpPr>
          <p:spPr>
            <a:xfrm>
              <a:off x="1035386" y="3561186"/>
              <a:ext cx="5889116" cy="220006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0FE70B09-5C42-7E57-DDC2-7A5C3D884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393" y="3814541"/>
            <a:ext cx="5769040" cy="1877750"/>
          </a:xfrm>
        </p:spPr>
        <p:txBody>
          <a:bodyPr/>
          <a:lstStyle/>
          <a:p>
            <a:r>
              <a:rPr lang="de-CH" sz="2000" dirty="0" err="1"/>
              <a:t>Oder </a:t>
            </a:r>
            <a:r>
              <a:rPr lang="de-CH" sz="2000" b="0" i="0" dirty="0" err="1">
                <a:effectLst/>
              </a:rPr>
              <a:t>verwenden Sie die Methode add </a:t>
            </a:r>
            <a:r>
              <a:rPr lang="de-CH" sz="2000" b="0" i="0" dirty="0">
                <a:effectLst/>
              </a:rPr>
              <a:t>... </a:t>
            </a:r>
            <a:r>
              <a:rPr lang="de-CH" sz="2000" b="0" i="0" dirty="0" err="1">
                <a:effectLst/>
              </a:rPr>
              <a:t>ohne Parameter</a:t>
            </a:r>
            <a:br>
              <a:rPr lang="de-CH" sz="2000" b="0" i="0" dirty="0">
                <a:effectLst/>
              </a:rPr>
            </a:br>
            <a:r>
              <a:rPr lang="de-CH" sz="2000" b="0" i="0" dirty="0">
                <a:effectLst/>
              </a:rPr>
              <a:t>→ </a:t>
            </a:r>
            <a:r>
              <a:rPr lang="de-CH" sz="2000" dirty="0" err="1"/>
              <a:t>erzeugt eine neue Instanz</a:t>
            </a:r>
            <a:br>
              <a:rPr lang="de-CH" sz="1400" b="0" i="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</a:br>
            <a:endParaRPr lang="de-CH" sz="1400" b="0" i="0" dirty="0">
              <a:solidFill>
                <a:srgbClr val="777777"/>
              </a:solidFill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b="0" i="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#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Aufruf von add</a:t>
            </a:r>
            <a:r>
              <a:rPr lang="de-CH" sz="1400" dirty="0">
                <a:solidFill>
                  <a:srgbClr val="777777"/>
                </a:solidFill>
                <a:latin typeface="Verdana" panose="020B0604030504040204" pitchFamily="34" charset="0"/>
              </a:rPr>
              <a:t>...</a:t>
            </a:r>
            <a:r>
              <a:rPr lang="de-CH" sz="1400" dirty="0" err="1">
                <a:solidFill>
                  <a:srgbClr val="777777"/>
                </a:solidFill>
                <a:latin typeface="Verdana" panose="020B0604030504040204" pitchFamily="34" charset="0"/>
              </a:rPr>
              <a:t>, um </a:t>
            </a:r>
            <a:r>
              <a:rPr lang="de-CH" sz="1400" dirty="0">
                <a:solidFill>
                  <a:srgbClr val="777777"/>
                </a:solidFill>
                <a:latin typeface="Verdana" panose="020B0604030504040204" pitchFamily="34" charset="0"/>
              </a:rPr>
              <a:t>eine </a:t>
            </a:r>
            <a:r>
              <a:rPr lang="de-CH" sz="1400" dirty="0" err="1">
                <a:solidFill>
                  <a:srgbClr val="777777"/>
                </a:solidFill>
                <a:latin typeface="Verdana" panose="020B0604030504040204" pitchFamily="34" charset="0"/>
              </a:rPr>
              <a:t>neue Instanz zu erhalten </a:t>
            </a:r>
            <a:r>
              <a:rPr lang="de-CH" sz="1400" dirty="0">
                <a:solidFill>
                  <a:srgbClr val="777777"/>
                </a:solidFill>
                <a:latin typeface="Verdana" panose="020B0604030504040204" pitchFamily="34" charset="0"/>
              </a:rPr>
              <a:t>(</a:t>
            </a:r>
            <a:r>
              <a:rPr lang="de-CH" sz="1400" dirty="0" err="1">
                <a:solidFill>
                  <a:srgbClr val="777777"/>
                </a:solidFill>
                <a:latin typeface="Verdana" panose="020B0604030504040204" pitchFamily="34" charset="0"/>
              </a:rPr>
              <a:t>Objekt ref</a:t>
            </a: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) 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dirty="0" err="1">
                <a:solidFill>
                  <a:srgbClr val="6666FF"/>
                </a:solidFill>
                <a:latin typeface="Verdana" panose="020B0604030504040204" pitchFamily="34" charset="0"/>
              </a:rPr>
              <a:t>n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amen</a:t>
            </a:r>
            <a: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pFHIRPatient</a:t>
            </a:r>
            <a:r>
              <a:rPr lang="de-CH" sz="14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b="1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b="1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addname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name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use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official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name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family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pNativePatient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sampleLastname</a:t>
            </a:r>
            <a:b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endParaRPr lang="de-DE" sz="1400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7F59ED50-B070-2F5F-A265-FB249DE1BC7C}"/>
              </a:ext>
            </a:extLst>
          </p:cNvPr>
          <p:cNvGrpSpPr/>
          <p:nvPr/>
        </p:nvGrpSpPr>
        <p:grpSpPr>
          <a:xfrm>
            <a:off x="443346" y="1454476"/>
            <a:ext cx="6585066" cy="1278483"/>
            <a:chOff x="443346" y="1454476"/>
            <a:chExt cx="6585066" cy="1278483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9B34BA12-24A7-9899-EC97-23CF50775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346" y="1454476"/>
              <a:ext cx="6585066" cy="1278483"/>
            </a:xfrm>
            <a:prstGeom prst="rect">
              <a:avLst/>
            </a:prstGeom>
          </p:spPr>
        </p:pic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4D922732-F6FB-C7BF-3888-F4875DD83183}"/>
                </a:ext>
              </a:extLst>
            </p:cNvPr>
            <p:cNvSpPr/>
            <p:nvPr/>
          </p:nvSpPr>
          <p:spPr>
            <a:xfrm>
              <a:off x="648393" y="2475300"/>
              <a:ext cx="3084022" cy="257659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8123A863-0DDF-A531-C5A1-5699FF096B5F}"/>
              </a:ext>
            </a:extLst>
          </p:cNvPr>
          <p:cNvGrpSpPr/>
          <p:nvPr/>
        </p:nvGrpSpPr>
        <p:grpSpPr>
          <a:xfrm>
            <a:off x="6274731" y="1484754"/>
            <a:ext cx="7341524" cy="1499694"/>
            <a:chOff x="4786745" y="1659321"/>
            <a:chExt cx="7341524" cy="1499694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B87D51C6-BB50-C7E1-1D7A-9CDE85335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6745" y="1659321"/>
              <a:ext cx="7341524" cy="1499694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0FF21529-F7CF-48AF-D01D-6431BA32FF2A}"/>
                </a:ext>
              </a:extLst>
            </p:cNvPr>
            <p:cNvSpPr/>
            <p:nvPr/>
          </p:nvSpPr>
          <p:spPr>
            <a:xfrm>
              <a:off x="4929447" y="2851265"/>
              <a:ext cx="2098965" cy="232757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CBAF987D-AF27-AB59-ECB2-5BCB66D9A861}"/>
              </a:ext>
            </a:extLst>
          </p:cNvPr>
          <p:cNvSpPr txBox="1">
            <a:spLocks/>
          </p:cNvSpPr>
          <p:nvPr/>
        </p:nvSpPr>
        <p:spPr>
          <a:xfrm>
            <a:off x="6417433" y="3814541"/>
            <a:ext cx="5715000" cy="17143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2000" dirty="0" err="1"/>
              <a:t>Für </a:t>
            </a:r>
            <a:r>
              <a:rPr lang="de-CH" sz="2000" dirty="0"/>
              <a:t>einfache </a:t>
            </a:r>
            <a:r>
              <a:rPr lang="de-CH" sz="2000" dirty="0" err="1"/>
              <a:t>Typen direkt hinzufügen</a:t>
            </a:r>
            <a:endParaRPr lang="de-CH" sz="2000" dirty="0"/>
          </a:p>
          <a:p>
            <a:endParaRPr lang="de-CH" sz="1400" dirty="0">
              <a:solidFill>
                <a:schemeClr val="bg1">
                  <a:lumMod val="50000"/>
                </a:schemeClr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r>
              <a:rPr lang="de-CH" sz="14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# 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direkter Parameter </a:t>
            </a:r>
            <a:r>
              <a:rPr lang="de-CH" sz="14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(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besonders </a:t>
            </a:r>
            <a:r>
              <a:rPr lang="de-CH" sz="14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elegant 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für </a:t>
            </a:r>
            <a:r>
              <a:rPr lang="de-CH" sz="14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primitive 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Typen</a:t>
            </a:r>
            <a:r>
              <a:rPr lang="de-CH" sz="14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CH" sz="1400" dirty="0">
                <a:solidFill>
                  <a:srgbClr val="996600"/>
                </a:solidFill>
                <a:latin typeface="Verdana" panose="020B0604030504040204" pitchFamily="34" charset="0"/>
              </a:rPr>
              <a:t>Do </a:t>
            </a:r>
            <a:r>
              <a:rPr lang="de-CH" sz="1400" b="1" dirty="0" err="1">
                <a:solidFill>
                  <a:srgbClr val="6666FF"/>
                </a:solidFill>
                <a:latin typeface="Verdana" panose="020B0604030504040204" pitchFamily="34" charset="0"/>
              </a:rPr>
              <a:t>name</a:t>
            </a:r>
            <a:r>
              <a:rPr lang="de-CH" sz="1400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  <a:r>
              <a:rPr lang="de-CH" sz="1400" b="1" dirty="0" err="1">
                <a:solidFill>
                  <a:srgbClr val="008000"/>
                </a:solidFill>
                <a:latin typeface="Verdana" panose="020B0604030504040204" pitchFamily="34" charset="0"/>
              </a:rPr>
              <a:t>$addgiven</a:t>
            </a:r>
            <a:r>
              <a:rPr lang="de-CH" sz="1400" dirty="0">
                <a:solidFill>
                  <a:srgbClr val="000000"/>
                </a:solidFill>
                <a:latin typeface="Verdana" panose="020B0604030504040204" pitchFamily="34" charset="0"/>
              </a:rPr>
              <a:t>(</a:t>
            </a:r>
            <a:r>
              <a:rPr lang="de-CH" sz="1400" b="1" dirty="0" err="1">
                <a:solidFill>
                  <a:srgbClr val="6666FF"/>
                </a:solidFill>
                <a:latin typeface="Verdana" panose="020B0604030504040204" pitchFamily="34" charset="0"/>
              </a:rPr>
              <a:t>pNativePatient</a:t>
            </a:r>
            <a:r>
              <a:rPr lang="de-CH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latin typeface="Verdana" panose="020B0604030504040204" pitchFamily="34" charset="0"/>
              </a:rPr>
              <a:t>sampleFirstname</a:t>
            </a:r>
            <a:r>
              <a:rPr lang="de-CH" sz="1400" dirty="0">
                <a:solidFill>
                  <a:srgbClr val="000000"/>
                </a:solidFill>
                <a:latin typeface="Verdana" panose="020B0604030504040204" pitchFamily="34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CH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CH" sz="1400" dirty="0">
              <a:latin typeface="Verdan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5249345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Bezeichner </a:t>
            </a:r>
            <a:r>
              <a:rPr lang="de-DE" dirty="0"/>
              <a:t>(nicht </a:t>
            </a:r>
            <a:r>
              <a:rPr lang="de-DE" dirty="0" err="1"/>
              <a:t>das id-Element</a:t>
            </a:r>
            <a:r>
              <a:rPr lang="de-DE" dirty="0"/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1097C55-84BE-EA77-64A9-FBC852E73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16" y="2249485"/>
            <a:ext cx="4737100" cy="1447800"/>
          </a:xfrm>
          <a:prstGeom prst="rect">
            <a:avLst/>
          </a:prstGeom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37DC492-9667-2CBC-F4E3-B8C53AB9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316" y="3848793"/>
            <a:ext cx="11288684" cy="2450125"/>
          </a:xfrm>
        </p:spPr>
        <p:txBody>
          <a:bodyPr/>
          <a:lstStyle/>
          <a:p>
            <a:r>
              <a:rPr lang="de-CH" sz="1600" dirty="0" err="1">
                <a:latin typeface="Verdana" panose="020B0604030504040204" pitchFamily="34" charset="0"/>
              </a:rPr>
              <a:t>Z.B. </a:t>
            </a:r>
            <a:r>
              <a:rPr lang="de-CH" sz="1600" dirty="0">
                <a:latin typeface="Verdana" panose="020B0604030504040204" pitchFamily="34" charset="0"/>
              </a:rPr>
              <a:t>MR (Medical </a:t>
            </a:r>
            <a:r>
              <a:rPr lang="de-CH" sz="1600" dirty="0" err="1">
                <a:latin typeface="Verdana" panose="020B0604030504040204" pitchFamily="34" charset="0"/>
              </a:rPr>
              <a:t>Record Number</a:t>
            </a:r>
            <a:r>
              <a:rPr lang="de-CH" sz="1600" dirty="0">
                <a:latin typeface="Verdana" panose="020B0604030504040204" pitchFamily="34" charset="0"/>
              </a:rPr>
              <a:t>) </a:t>
            </a:r>
            <a:r>
              <a:rPr lang="de-CH" sz="1600" dirty="0" err="1">
                <a:latin typeface="Verdana" panose="020B0604030504040204" pitchFamily="34" charset="0"/>
              </a:rPr>
              <a:t>ist </a:t>
            </a:r>
            <a:r>
              <a:rPr lang="de-CH" sz="1600" dirty="0">
                <a:latin typeface="Verdana" panose="020B0604030504040204" pitchFamily="34" charset="0"/>
              </a:rPr>
              <a:t>in </a:t>
            </a:r>
            <a:r>
              <a:rPr lang="de-CH" sz="1600" dirty="0" err="1">
                <a:latin typeface="Verdana" panose="020B0604030504040204" pitchFamily="34" charset="0"/>
              </a:rPr>
              <a:t>vielen Situationen obligatorisch</a:t>
            </a:r>
            <a:endParaRPr lang="de-CH" sz="1600" dirty="0"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600" b="0" i="0" dirty="0">
              <a:solidFill>
                <a:srgbClr val="996600"/>
              </a:solidFill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6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6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identifier</a:t>
            </a:r>
            <a:r>
              <a:rPr lang="de-CH" sz="16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6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pFHIRPatient</a:t>
            </a:r>
            <a:r>
              <a:rPr lang="de-CH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6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addidentifier</a:t>
            </a:r>
            <a:r>
              <a:rPr lang="de-CH" sz="16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</a:t>
            </a:r>
            <a:endParaRPr lang="de-CH" sz="16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6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identifier</a:t>
            </a:r>
            <a:r>
              <a:rPr lang="de-CH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6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use</a:t>
            </a:r>
            <a:r>
              <a:rPr lang="de-CH" sz="16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6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</a:t>
            </a:r>
            <a:r>
              <a:rPr lang="de-CH" sz="16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usual</a:t>
            </a:r>
            <a:r>
              <a:rPr lang="de-CH" sz="16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</a:t>
            </a:r>
            <a:endParaRPr lang="de-CH" sz="16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6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identifier</a:t>
            </a:r>
            <a:r>
              <a:rPr lang="de-CH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6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system</a:t>
            </a:r>
            <a:r>
              <a:rPr lang="de-CH" sz="16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6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"http://www.myomnisfhirsample.org/"</a:t>
            </a:r>
            <a:endParaRPr lang="de-CH" sz="16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6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identifier</a:t>
            </a:r>
            <a:r>
              <a:rPr lang="de-CH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6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value</a:t>
            </a:r>
            <a:r>
              <a:rPr lang="de-CH" sz="16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6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pNativePatient</a:t>
            </a:r>
            <a:r>
              <a:rPr lang="de-CH" sz="16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sampleUUID</a:t>
            </a:r>
            <a:endParaRPr lang="de-CH" sz="1600" dirty="0">
              <a:solidFill>
                <a:srgbClr val="008000"/>
              </a:solidFill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6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6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codeableConcept</a:t>
            </a:r>
            <a:r>
              <a:rPr lang="de-CH" sz="16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6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identifier</a:t>
            </a:r>
            <a:r>
              <a:rPr lang="de-CH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$::type</a:t>
            </a:r>
            <a:r>
              <a:rPr lang="de-CH" sz="16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</a:t>
            </a:r>
            <a:endParaRPr lang="de-CH" sz="16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6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coding</a:t>
            </a:r>
            <a:r>
              <a:rPr lang="de-CH" sz="16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6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codeableConcept</a:t>
            </a:r>
            <a:r>
              <a:rPr lang="de-CH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6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addcoding</a:t>
            </a:r>
            <a:r>
              <a:rPr lang="de-CH" sz="16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</a:t>
            </a:r>
            <a:endParaRPr lang="de-CH" sz="16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6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coding</a:t>
            </a:r>
            <a:r>
              <a:rPr lang="de-CH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6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system</a:t>
            </a:r>
            <a:r>
              <a:rPr lang="de-CH" sz="16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6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"http://terminology.hl7.org/CodeSystem/v2-0203"</a:t>
            </a:r>
            <a:endParaRPr lang="de-CH" sz="16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6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coding</a:t>
            </a:r>
            <a:r>
              <a:rPr lang="de-CH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$code </a:t>
            </a: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6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"MR"</a:t>
            </a:r>
            <a:endParaRPr lang="de-CH" sz="1600" dirty="0">
              <a:effectLst/>
              <a:latin typeface="Verdana" panose="020B060403050404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4DDBD70-1168-8B81-028A-B8525701893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335786"/>
            <a:ext cx="6228588" cy="209321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FEE8BBF-32D9-9326-0858-D338DBFB55D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1315149"/>
            <a:ext cx="5684012" cy="78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7792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Profile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37DC492-9667-2CBC-F4E3-B8C53AB9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706563"/>
            <a:ext cx="11430000" cy="4470399"/>
          </a:xfrm>
        </p:spPr>
        <p:txBody>
          <a:bodyPr/>
          <a:lstStyle/>
          <a:p>
            <a:r>
              <a:rPr lang="de-CH" sz="1800" dirty="0" err="1">
                <a:latin typeface="Verdana" panose="020B0604030504040204" pitchFamily="34" charset="0"/>
              </a:rPr>
              <a:t>Profile zeigen den </a:t>
            </a:r>
            <a:r>
              <a:rPr lang="de-CH" sz="1800" dirty="0">
                <a:latin typeface="Verdana" panose="020B0604030504040204" pitchFamily="34" charset="0"/>
              </a:rPr>
              <a:t>"</a:t>
            </a:r>
            <a:r>
              <a:rPr lang="de-CH" sz="1800" dirty="0" err="1">
                <a:latin typeface="Verdana" panose="020B0604030504040204" pitchFamily="34" charset="0"/>
              </a:rPr>
              <a:t>Vertrag" an, dem </a:t>
            </a:r>
            <a:r>
              <a:rPr lang="de-CH" sz="1800" dirty="0">
                <a:latin typeface="Verdana" panose="020B0604030504040204" pitchFamily="34" charset="0"/>
              </a:rPr>
              <a:t>eine </a:t>
            </a:r>
            <a:r>
              <a:rPr lang="de-CH" sz="1800" dirty="0" err="1">
                <a:latin typeface="Verdana" panose="020B0604030504040204" pitchFamily="34" charset="0"/>
              </a:rPr>
              <a:t>Ressource entspricht</a:t>
            </a:r>
            <a:endParaRPr lang="de-CH" sz="1800" b="0" i="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800" b="0" i="0" dirty="0">
              <a:solidFill>
                <a:srgbClr val="996600"/>
              </a:solidFill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800" dirty="0">
              <a:solidFill>
                <a:srgbClr val="996600"/>
              </a:solidFill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meta</a:t>
            </a:r>
            <a: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pFHIRPatient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meta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Do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meta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$addprofile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"http://fhir.ch/ig/ch-core/StructureDefinition/ch-core-patient"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br>
              <a:rPr lang="de-DE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Do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meta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$addprofile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"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http://fhir.ch/ig/ch-core/StructureDefinition/ch-core-patient-epr"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br>
              <a:rPr lang="de-DE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endParaRPr lang="de-DE" sz="140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endParaRPr lang="de-CH" sz="1400" dirty="0">
              <a:effectLst/>
              <a:latin typeface="Verdana" panose="020B06040305040402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97130F7-92BE-9727-528A-CD5A486EE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952" y="2115588"/>
            <a:ext cx="44069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590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Polymorphe </a:t>
            </a:r>
            <a:r>
              <a:rPr lang="de-DE" dirty="0"/>
              <a:t>Elemente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37DC492-9667-2CBC-F4E3-B8C53AB9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505994"/>
            <a:ext cx="11430000" cy="3209699"/>
          </a:xfrm>
        </p:spPr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If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pNativePatient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sampleDeathdate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&lt;&gt;''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400" dirty="0">
              <a:solidFill>
                <a:srgbClr val="996600"/>
              </a:solidFill>
              <a:latin typeface="Verdana" panose="020B0604030504040204" pitchFamily="34" charset="0"/>
            </a:endParaRPr>
          </a:p>
          <a:p>
            <a:r>
              <a:rPr lang="de-CH" sz="1400" dirty="0" err="1"/>
              <a:t>entweder </a:t>
            </a:r>
            <a:r>
              <a:rPr lang="de-CH" sz="1400" dirty="0"/>
              <a:t>einen </a:t>
            </a:r>
            <a:r>
              <a:rPr lang="de-CH" sz="1400" dirty="0" err="1"/>
              <a:t>booleschen</a:t>
            </a:r>
            <a:br>
              <a:rPr lang="de-CH" sz="1400" dirty="0"/>
            </a:br>
            <a:endParaRPr lang="de-CH" sz="1400" dirty="0"/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polymorph </a:t>
            </a: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pContext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createSimpleType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boolean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polymorph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value</a:t>
            </a:r>
            <a:r>
              <a:rPr lang="de-CH" sz="14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pNativePatient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sampleDeathdate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&lt;&gt;''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400" dirty="0">
              <a:solidFill>
                <a:srgbClr val="996600"/>
              </a:solidFill>
              <a:latin typeface="Verdana" panose="020B0604030504040204" pitchFamily="34" charset="0"/>
            </a:endParaRPr>
          </a:p>
          <a:p>
            <a:r>
              <a:rPr lang="de-CH" sz="1400" dirty="0" err="1">
                <a:effectLst/>
              </a:rPr>
              <a:t>oder </a:t>
            </a:r>
            <a:r>
              <a:rPr lang="de-CH" sz="1400" dirty="0">
                <a:effectLst/>
              </a:rPr>
              <a:t>ein Datum</a:t>
            </a:r>
            <a:b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</a:br>
            <a:endParaRPr lang="de-CH" sz="1400" dirty="0">
              <a:solidFill>
                <a:srgbClr val="996600"/>
              </a:solidFill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polymorph </a:t>
            </a: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pContext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createSimpleType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dateTime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polymorph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value</a:t>
            </a:r>
            <a:r>
              <a:rPr lang="de-CH" sz="14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pNativePatient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sampleDeathdate</a:t>
            </a:r>
            <a:endParaRPr lang="de-CH" sz="1400" dirty="0">
              <a:solidFill>
                <a:srgbClr val="996600"/>
              </a:solidFill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400" dirty="0">
              <a:solidFill>
                <a:srgbClr val="996600"/>
              </a:solidFill>
              <a:effectLst/>
              <a:latin typeface="Verdana" panose="020B0604030504040204" pitchFamily="34" charset="0"/>
            </a:endParaRPr>
          </a:p>
          <a:p>
            <a:r>
              <a:rPr lang="de-CH" sz="1400" dirty="0" err="1">
                <a:effectLst/>
              </a:rPr>
              <a:t>das dem Element </a:t>
            </a:r>
            <a:r>
              <a:rPr lang="de-CH" sz="1400" dirty="0">
                <a:effectLst/>
              </a:rPr>
              <a:t>"</a:t>
            </a:r>
            <a:r>
              <a:rPr lang="de-CH" sz="1400" dirty="0" err="1">
                <a:effectLst/>
              </a:rPr>
              <a:t>verstorben</a:t>
            </a:r>
            <a:r>
              <a:rPr lang="de-CH" sz="1400" dirty="0">
                <a:effectLst/>
              </a:rPr>
              <a:t>" </a:t>
            </a:r>
            <a:r>
              <a:rPr lang="de-CH" sz="1400" dirty="0" err="1">
                <a:effectLst/>
              </a:rPr>
              <a:t>zugeordnet ist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</a:br>
            <a: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pFHIRPatient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deceased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polymorph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End </a:t>
            </a: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If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br>
              <a:rPr lang="de-CH" sz="1400" dirty="0">
                <a:effectLst/>
                <a:latin typeface="Verdana" panose="020B0604030504040204" pitchFamily="34" charset="0"/>
              </a:rPr>
            </a:b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de-DE" sz="1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C8B935C-FA76-B2BB-6263-B4AEA741D08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1346601"/>
            <a:ext cx="7334758" cy="216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6648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Erweiterungen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37DC492-9667-2CBC-F4E3-B8C53AB9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3428999"/>
            <a:ext cx="11430000" cy="2747963"/>
          </a:xfrm>
        </p:spPr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extension</a:t>
            </a:r>
            <a: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pFHIRPatient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addextension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de-CH" sz="1400" dirty="0">
                <a:effectLst/>
                <a:latin typeface="Verdana" panose="020B0604030504040204" pitchFamily="34" charset="0"/>
              </a:rPr>
            </a:b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address</a:t>
            </a:r>
            <a: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pContext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createResource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Address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address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city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pNativePatient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sampleOfOriginCity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address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state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pNativePatient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samplePlaceOfOriginState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de-CH" sz="1400" dirty="0">
                <a:effectLst/>
                <a:latin typeface="Verdana" panose="020B0604030504040204" pitchFamily="34" charset="0"/>
              </a:rPr>
            </a:b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extension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url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'http://fhir.ch/ig/ch-core/StructureDefinition/ch-core-patient-ech-11-placeoforigin'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Berechnung von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extension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value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Adresse</a:t>
            </a:r>
            <a:endParaRPr lang="de-CH" sz="1400" dirty="0">
              <a:effectLst/>
              <a:latin typeface="Verdana" panose="020B060403050404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1A2E56D-F4E7-4104-F1E4-8748E2E19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00" y="1920081"/>
            <a:ext cx="69596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1522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A0DFBC-90B0-F27A-CBBB-712E17684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Die </a:t>
            </a:r>
            <a:r>
              <a:rPr lang="de-DE" dirty="0"/>
              <a:t>Daten </a:t>
            </a:r>
            <a:r>
              <a:rPr lang="de-DE" dirty="0" err="1"/>
              <a:t>aus </a:t>
            </a:r>
            <a:r>
              <a:rPr lang="de-DE" dirty="0"/>
              <a:t>einer </a:t>
            </a:r>
            <a:r>
              <a:rPr lang="de-DE" dirty="0" err="1"/>
              <a:t>Ressource herausholen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A8AD35-6BF0-2BAA-B6E7-E61819A63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185836"/>
            <a:ext cx="11811000" cy="4351338"/>
          </a:xfrm>
        </p:spPr>
        <p:txBody>
          <a:bodyPr/>
          <a:lstStyle/>
          <a:p>
            <a:r>
              <a:rPr lang="de-DE" b="1" dirty="0"/>
              <a:t>$</a:t>
            </a:r>
            <a:r>
              <a:rPr lang="de-DE" b="1" dirty="0" err="1"/>
              <a:t>asxml</a:t>
            </a:r>
            <a:r>
              <a:rPr lang="de-DE" b="1" dirty="0"/>
              <a:t>/$</a:t>
            </a:r>
            <a:r>
              <a:rPr lang="de-DE" b="1" dirty="0" err="1"/>
              <a:t>asjson</a:t>
            </a:r>
            <a:r>
              <a:rPr lang="de-DE" dirty="0"/>
              <a:t>() gibt einen Text im entsprechenden Format  </a:t>
            </a:r>
          </a:p>
          <a:p>
            <a:r>
              <a:rPr lang="de-DE" b="1" dirty="0"/>
              <a:t>$</a:t>
            </a:r>
            <a:r>
              <a:rPr lang="de-DE" b="1" dirty="0" err="1"/>
              <a:t>astext</a:t>
            </a:r>
            <a:r>
              <a:rPr lang="de-DE" dirty="0"/>
              <a:t>(</a:t>
            </a:r>
            <a:r>
              <a:rPr lang="de-DE" dirty="0" err="1"/>
              <a:t>format</a:t>
            </a:r>
            <a:r>
              <a:rPr lang="de-DE" dirty="0"/>
              <a:t>) </a:t>
            </a:r>
            <a:r>
              <a:rPr lang="de-DE" dirty="0" err="1"/>
              <a:t>as</a:t>
            </a:r>
            <a:r>
              <a:rPr lang="de-DE" dirty="0"/>
              <a:t> generische Methode</a:t>
            </a:r>
          </a:p>
          <a:p>
            <a:pPr marL="0" indent="0">
              <a:buNone/>
            </a:pPr>
            <a:b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</a:br>
            <a:b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</a:br>
            <a:r>
              <a:rPr lang="de-CH" sz="16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6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Ergebnis </a:t>
            </a:r>
            <a:r>
              <a:rPr lang="de-CH" sz="16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6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patient</a:t>
            </a:r>
            <a:r>
              <a:rPr lang="de-CH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6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asxml</a:t>
            </a:r>
            <a:r>
              <a:rPr lang="de-CH" sz="16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 </a:t>
            </a:r>
            <a:r>
              <a:rPr lang="de-CH" sz="16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6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Ergebnis </a:t>
            </a:r>
            <a:r>
              <a:rPr lang="de-CH" sz="16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6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patient</a:t>
            </a:r>
            <a:r>
              <a:rPr lang="de-CH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6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asjson</a:t>
            </a:r>
            <a:r>
              <a:rPr lang="de-CH" sz="16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</a:t>
            </a:r>
            <a:endParaRPr lang="de-CH" sz="16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E66E8E5-8FD0-26D5-E485-726DF9EC7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905" y="3537089"/>
            <a:ext cx="3302000" cy="26797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5952018-090D-310B-053D-4FA9481D73A4}"/>
              </a:ext>
            </a:extLst>
          </p:cNvPr>
          <p:cNvSpPr/>
          <p:nvPr/>
        </p:nvSpPr>
        <p:spPr>
          <a:xfrm>
            <a:off x="7075054" y="3694540"/>
            <a:ext cx="2484581" cy="240146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7007D39-0F82-4FD2-EAD5-E93760945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65" y="3537089"/>
            <a:ext cx="4267200" cy="1955800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2B4BF711-7328-1685-B9FF-86F9799EDD96}"/>
              </a:ext>
            </a:extLst>
          </p:cNvPr>
          <p:cNvSpPr/>
          <p:nvPr/>
        </p:nvSpPr>
        <p:spPr>
          <a:xfrm>
            <a:off x="905163" y="3722249"/>
            <a:ext cx="674255" cy="240146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39690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A0DFBC-90B0-F27A-CBBB-712E17684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Kommunikation mit </a:t>
            </a:r>
            <a:r>
              <a:rPr lang="de-DE" dirty="0"/>
              <a:t>einem REST-Server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A8AD35-6BF0-2BAA-B6E7-E61819A63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Authentifizierung einrichten </a:t>
            </a:r>
          </a:p>
          <a:p>
            <a:pPr lvl="1"/>
            <a:r>
              <a:rPr lang="de-DE" dirty="0" err="1"/>
              <a:t>Meistens </a:t>
            </a:r>
            <a:r>
              <a:rPr lang="de-DE" dirty="0"/>
              <a:t>oAuth2 (</a:t>
            </a:r>
            <a:r>
              <a:rPr lang="de-DE" dirty="0" err="1"/>
              <a:t>hier nichts Besonderes</a:t>
            </a:r>
            <a:r>
              <a:rPr lang="de-DE" dirty="0"/>
              <a:t>)</a:t>
            </a:r>
          </a:p>
          <a:p>
            <a:pPr marL="457200" lvl="1" indent="0">
              <a:buNone/>
            </a:pPr>
            <a:endParaRPr lang="de-DE" dirty="0"/>
          </a:p>
          <a:p>
            <a:r>
              <a:rPr lang="de-DE" dirty="0"/>
              <a:t>FHIR Server Base URL einrichten</a:t>
            </a: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de-CH" dirty="0">
              <a:effectLst/>
            </a:endParaRP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b="0" i="0" kern="120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Calculate</a:t>
            </a:r>
            <a:r>
              <a:rPr lang="de-CH" sz="1800" b="0" i="0" kern="12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 </a:t>
            </a:r>
            <a:r>
              <a:rPr lang="de-CH" sz="1800" kern="1200" dirty="0">
                <a:solidFill>
                  <a:srgbClr val="BB00BB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$</a:t>
            </a:r>
            <a:r>
              <a:rPr lang="de-CH" sz="1800" kern="1200" dirty="0" err="1">
                <a:solidFill>
                  <a:srgbClr val="BB00BB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cinst</a:t>
            </a:r>
            <a:r>
              <a:rPr lang="de-CH" sz="1800" kern="1200" dirty="0">
                <a:solidFill>
                  <a:srgbClr val="BB00BB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.</a:t>
            </a:r>
            <a:r>
              <a:rPr lang="de-CH" sz="1800" kern="1200" dirty="0">
                <a:solidFill>
                  <a:srgbClr val="0000FF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$</a:t>
            </a:r>
            <a:r>
              <a:rPr lang="de-CH" sz="1800" kern="1200" dirty="0" err="1">
                <a:solidFill>
                  <a:srgbClr val="0000FF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baseURL</a:t>
            </a:r>
            <a:r>
              <a:rPr lang="de-CH" sz="1800" kern="1200" dirty="0">
                <a:solidFill>
                  <a:srgbClr val="0000FF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 </a:t>
            </a:r>
            <a:r>
              <a:rPr lang="de-CH" sz="1800" kern="120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as</a:t>
            </a:r>
            <a:r>
              <a:rPr lang="de-CH" sz="1800" kern="12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 </a:t>
            </a:r>
            <a:r>
              <a:rPr lang="de-CH" sz="18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'http://localhost:8080/fhir'</a:t>
            </a:r>
            <a:endParaRPr lang="de-CH" sz="1800" dirty="0">
              <a:effectLst/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2811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995C3D-4EC8-14EE-E152-9F5605F90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Kurze </a:t>
            </a:r>
            <a:r>
              <a:rPr lang="de-DE" dirty="0" err="1"/>
              <a:t>Einführung in</a:t>
            </a:r>
            <a:br>
              <a:rPr lang="de-DE" dirty="0"/>
            </a:b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5E836EF-4090-F0BF-CD6D-7377A4539E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de-DE" dirty="0">
                <a:hlinkClick r:id="rId2"/>
              </a:rPr>
            </a:br>
            <a:r>
              <a:rPr lang="de-DE" dirty="0">
                <a:hlinkClick r:id="rId2"/>
              </a:rPr>
              <a:t>https://www.hl7.org/fhir </a:t>
            </a:r>
          </a:p>
        </p:txBody>
      </p:sp>
      <p:pic>
        <p:nvPicPr>
          <p:cNvPr id="4098" name="Picture 2" descr="logo fhir">
            <a:extLst>
              <a:ext uri="{FF2B5EF4-FFF2-40B4-BE49-F238E27FC236}">
                <a16:creationId xmlns:a16="http://schemas.microsoft.com/office/drawing/2014/main" id="{94388474-039C-F271-B32C-0D8C05564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14850" y="2594918"/>
            <a:ext cx="31623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8775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A0DFBC-90B0-F27A-CBBB-712E17684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Daten auf einen REST-Server </a:t>
            </a:r>
            <a:r>
              <a:rPr lang="de-DE" dirty="0" err="1"/>
              <a:t>übertragen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A8AD35-6BF0-2BAA-B6E7-E61819A63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Convenience-Methode</a:t>
            </a:r>
          </a:p>
          <a:p>
            <a:pPr marL="0" marR="0" indent="0" algn="l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de-CH" sz="1400" b="0" i="0" kern="12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CH" sz="1400" b="0" i="0" kern="120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Calculate</a:t>
            </a:r>
            <a:r>
              <a:rPr lang="de-CH" sz="1400" b="0" i="0" kern="12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format</a:t>
            </a:r>
            <a:r>
              <a:rPr lang="de-CH" sz="1400" b="1" i="0" kern="1200" dirty="0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b="0" i="0" kern="120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</a:t>
            </a:r>
            <a:r>
              <a:rPr lang="de-CH" sz="1400" b="0" i="0" kern="12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'</a:t>
            </a:r>
            <a:r>
              <a:rPr lang="de-CH" sz="1400" kern="1200" dirty="0" err="1">
                <a:solidFill>
                  <a:srgbClr val="8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json</a:t>
            </a:r>
            <a: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'</a:t>
            </a:r>
            <a:endParaRPr lang="de-CH" sz="14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 algn="l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kern="12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 </a:t>
            </a:r>
            <a:r>
              <a:rPr lang="de-CH" sz="1400" kern="1200" dirty="0">
                <a:solidFill>
                  <a:srgbClr val="BB00BB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</a:t>
            </a:r>
            <a:r>
              <a:rPr lang="de-CH" sz="1400" kern="1200" dirty="0" err="1">
                <a:solidFill>
                  <a:srgbClr val="BB00BB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cinst</a:t>
            </a:r>
            <a:r>
              <a:rPr lang="de-CH" sz="1400" kern="1200" dirty="0">
                <a:solidFill>
                  <a:srgbClr val="BB00BB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400" kern="1200" dirty="0">
                <a:solidFill>
                  <a:srgbClr val="0000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</a:t>
            </a:r>
            <a:r>
              <a:rPr lang="de-CH" sz="1400" kern="1200" dirty="0" err="1">
                <a:solidFill>
                  <a:srgbClr val="0000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POSTResource</a:t>
            </a:r>
            <a:r>
              <a:rPr lang="de-CH" sz="14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'Patient’</a:t>
            </a:r>
            <a:r>
              <a:rPr lang="de-CH" sz="14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de-CH" sz="1400" b="1" dirty="0" err="1">
                <a:solidFill>
                  <a:srgbClr val="6666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de-CH" sz="1400" b="1" i="0" kern="120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atient</a:t>
            </a:r>
            <a:r>
              <a:rPr lang="de-CH" sz="1400" b="0" i="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format</a:t>
            </a:r>
            <a:r>
              <a:rPr lang="de-CH" sz="1400" b="0" i="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Returns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response</a:t>
            </a:r>
            <a: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b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de-DE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dirty="0" err="1"/>
              <a:t>Oder noch </a:t>
            </a:r>
            <a:r>
              <a:rPr lang="de-DE" dirty="0"/>
              <a:t>bequemer </a:t>
            </a:r>
            <a:br>
              <a:rPr lang="de-DE" dirty="0"/>
            </a:br>
            <a:endParaRPr lang="de-DE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 </a:t>
            </a:r>
            <a:r>
              <a:rPr lang="de-CH" sz="1400" dirty="0">
                <a:solidFill>
                  <a:srgbClr val="BB00BB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BB00BB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cinst</a:t>
            </a:r>
            <a:r>
              <a:rPr lang="de-CH" sz="1400" dirty="0">
                <a:solidFill>
                  <a:srgbClr val="BB00BB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00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00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POSTPatient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format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Returns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response</a:t>
            </a:r>
            <a:b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de-CH" sz="1400" b="0" i="0" dirty="0">
              <a:solidFill>
                <a:srgbClr val="00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00A0A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left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Antwort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statusCode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(),1)=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'2'</a:t>
            </a:r>
            <a:endParaRPr lang="de-CH" sz="14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OK-Meldung 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Erfolg {Ressource erstellt Aufruf hat [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response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statusCode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()]} gegeben</a:t>
            </a:r>
            <a:endParaRPr lang="de-CH" sz="14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endParaRPr lang="de-CH" sz="14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OK-Meldung 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Fehler {HTTP-Aufruf </a:t>
            </a:r>
            <a:r>
              <a:rPr lang="de-CH" sz="14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liefert 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response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$statusText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()] ([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response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$statusCode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()])}</a:t>
            </a:r>
            <a:endParaRPr lang="de-CH" sz="14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End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endParaRPr lang="de-CH" sz="14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19389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A0DFBC-90B0-F27A-CBBB-712E17684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sz="3200" dirty="0">
                <a:effectLst/>
                <a:latin typeface="Verdana" panose="020B0604030504040204" pitchFamily="34" charset="0"/>
              </a:rPr>
              <a:t>http://localhost:8080/fhir/Patient?family=Muster</a:t>
            </a:r>
            <a:endParaRPr lang="de-DE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A8AD35-6BF0-2BAA-B6E7-E61819A63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932BA69-F2F4-DF70-D895-7C5147FEE3F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6630" y="1368584"/>
            <a:ext cx="5158740" cy="526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544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A0DFBC-90B0-F27A-CBBB-712E17684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Abfrage </a:t>
            </a:r>
            <a:r>
              <a:rPr lang="de-DE" dirty="0"/>
              <a:t>eines REST-Servers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A8AD35-6BF0-2BAA-B6E7-E61819A63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3318523"/>
            <a:ext cx="11430000" cy="3063616"/>
          </a:xfrm>
        </p:spPr>
        <p:txBody>
          <a:bodyPr/>
          <a:lstStyle/>
          <a:p>
            <a:r>
              <a:rPr lang="de-DE" dirty="0"/>
              <a:t>Convenience-Methode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de-CH" sz="1800" b="0" i="0" kern="12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</a:b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Do 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cinst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GETResource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8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</a:t>
            </a:r>
            <a:r>
              <a:rPr lang="de-CH" sz="18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Patient?family</a:t>
            </a:r>
            <a:r>
              <a:rPr lang="de-CH" sz="18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=Muster'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format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 </a:t>
            </a: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Returns 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response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If</a:t>
            </a: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dirty="0" err="1">
                <a:solidFill>
                  <a:srgbClr val="00A0A0"/>
                </a:solidFill>
                <a:effectLst/>
                <a:latin typeface="Verdana" panose="020B0604030504040204" pitchFamily="34" charset="0"/>
              </a:rPr>
              <a:t>left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response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statusCode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(),1)=</a:t>
            </a:r>
            <a:r>
              <a:rPr lang="de-CH" sz="18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'2'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</a:t>
            </a:r>
            <a:r>
              <a:rPr lang="de-CH" sz="18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den 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content</a:t>
            </a:r>
            <a:r>
              <a:rPr lang="de-CH" sz="18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dirty="0">
                <a:solidFill>
                  <a:srgbClr val="00A0A0"/>
                </a:solidFill>
                <a:effectLst/>
                <a:latin typeface="Verdana" panose="020B0604030504040204" pitchFamily="34" charset="0"/>
              </a:rPr>
              <a:t>utf8tochar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response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content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())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</a:t>
            </a:r>
            <a:r>
              <a:rPr lang="de-CH" sz="18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das 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bundle</a:t>
            </a:r>
            <a:r>
              <a:rPr lang="de-CH" sz="18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cinst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context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().</a:t>
            </a:r>
            <a:r>
              <a:rPr lang="de-CH" sz="1800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createFromText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content</a:t>
            </a:r>
            <a:r>
              <a:rPr lang="de-CH" sz="18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format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OK-Meldung </a:t>
            </a:r>
            <a:r>
              <a:rPr lang="de-CH" sz="180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Erfolg 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{Suchabfrage </a:t>
            </a:r>
            <a:r>
              <a:rPr lang="de-CH" sz="180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ergab 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[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bundle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$total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] Elemente}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Else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OK-Meldung 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Fehler {HTTP-Aufruf </a:t>
            </a:r>
            <a:r>
              <a:rPr lang="de-CH" sz="180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liefert 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[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response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$statusText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()] ([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response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$statusCode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()])}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End </a:t>
            </a:r>
            <a:r>
              <a:rPr lang="de-CH" sz="18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If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br>
              <a:rPr lang="de-DE" dirty="0"/>
            </a:br>
            <a:endParaRPr lang="de-DE" dirty="0"/>
          </a:p>
          <a:p>
            <a:pPr marL="0" indent="0">
              <a:buNone/>
            </a:pP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EAC358-BC96-52D2-8B3E-A4CBA1B01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706563"/>
            <a:ext cx="50292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150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3A87A5-29F4-55FF-A3A1-815C6EEAC1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F &amp; A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2CE560-A1BE-AE5C-584C-84E3E20604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74385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3A87A5-29F4-55FF-A3A1-815C6EEAC1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Zusätzliches Material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2CE560-A1BE-AE5C-584C-84E3E20604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81424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1F5BFC-B496-E026-B3B9-2011FB8C8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Austausch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DBA52B84-7ED9-ABD3-7B5E-6954431F2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91200" cy="394212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REST </a:t>
            </a:r>
            <a:r>
              <a:rPr lang="de-DE" dirty="0" err="1"/>
              <a:t>am weitesten verbreitet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/>
              <a:t>Aber </a:t>
            </a:r>
            <a:r>
              <a:rPr lang="de-DE" dirty="0" err="1"/>
              <a:t>andere </a:t>
            </a:r>
            <a:r>
              <a:rPr lang="de-DE" dirty="0"/>
              <a:t>mögliche</a:t>
            </a:r>
          </a:p>
          <a:p>
            <a:pPr>
              <a:lnSpc>
                <a:spcPct val="150000"/>
              </a:lnSpc>
            </a:pPr>
            <a:r>
              <a:rPr lang="de-DE" dirty="0"/>
              <a:t>FHIR-Daten immer gleich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891C1CD-1B1A-E9C9-A111-B38C859DF6F0}"/>
              </a:ext>
            </a:extLst>
          </p:cNvPr>
          <p:cNvSpPr/>
          <p:nvPr/>
        </p:nvSpPr>
        <p:spPr>
          <a:xfrm>
            <a:off x="8282354" y="1907686"/>
            <a:ext cx="1688123" cy="16881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 REST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BD54B8C-64BE-1BB2-1F79-923F7C107E99}"/>
              </a:ext>
            </a:extLst>
          </p:cNvPr>
          <p:cNvSpPr/>
          <p:nvPr/>
        </p:nvSpPr>
        <p:spPr>
          <a:xfrm>
            <a:off x="8282354" y="3821722"/>
            <a:ext cx="1688123" cy="16881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err="1"/>
              <a:t>Alles andere</a:t>
            </a:r>
            <a:endParaRPr lang="de-DE" sz="14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8DF9AC7-E625-FDB5-9B2F-B66801732307}"/>
              </a:ext>
            </a:extLst>
          </p:cNvPr>
          <p:cNvSpPr/>
          <p:nvPr/>
        </p:nvSpPr>
        <p:spPr>
          <a:xfrm>
            <a:off x="9665677" y="2833809"/>
            <a:ext cx="1688123" cy="16881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 Nachrichtenübermittlung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3785F2-2FDF-4A29-F7F7-070053EB52BC}"/>
              </a:ext>
            </a:extLst>
          </p:cNvPr>
          <p:cNvSpPr/>
          <p:nvPr/>
        </p:nvSpPr>
        <p:spPr>
          <a:xfrm>
            <a:off x="6899031" y="2833809"/>
            <a:ext cx="1688123" cy="16881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err="1"/>
              <a:t> Betrieb</a:t>
            </a:r>
            <a:endParaRPr lang="de-DE" sz="14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C892971-4772-FB97-E599-86FD28A3F8B7}"/>
              </a:ext>
            </a:extLst>
          </p:cNvPr>
          <p:cNvSpPr/>
          <p:nvPr/>
        </p:nvSpPr>
        <p:spPr>
          <a:xfrm>
            <a:off x="8411307" y="2983033"/>
            <a:ext cx="1289539" cy="128953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4994742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F8FAB8-C926-0005-9F5B-634CB6548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Umgang mit </a:t>
            </a:r>
            <a:r>
              <a:rPr lang="de-DE" dirty="0"/>
              <a:t>Referenzen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B9647F-6BEF-7310-5186-DD89DBBFF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 algn="l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 panose="020B0604020202020204" pitchFamily="34" charset="0"/>
              <a:buChar char="•"/>
            </a:pPr>
            <a:r>
              <a:rPr lang="de-DE" kern="1200" dirty="0">
                <a:solidFill>
                  <a:srgbClr val="000000"/>
                </a:solidFill>
                <a:effectLst/>
                <a:ea typeface="+mn-ea"/>
                <a:cs typeface="+mn-cs"/>
              </a:rPr>
              <a:t>Referenzen erstellen</a:t>
            </a: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</a:pPr>
            <a:endParaRPr lang="de-CH" dirty="0">
              <a:effectLst/>
            </a:endParaRPr>
          </a:p>
          <a:p>
            <a:pPr marL="457200" indent="0">
              <a:buNone/>
            </a:pP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(... </a:t>
            </a:r>
            <a:r>
              <a:rPr lang="de-CH" sz="1800" dirty="0">
                <a:solidFill>
                  <a:srgbClr val="996600"/>
                </a:solidFill>
                <a:latin typeface="Verdana" panose="020B0604030504040204" pitchFamily="34" charset="0"/>
              </a:rPr>
              <a:t>Einrichtung der </a:t>
            </a: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Behandler-Ressource)</a:t>
            </a:r>
            <a:b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</a:br>
            <a:r>
              <a:rPr lang="de-CH" sz="18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pFHIRPatient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generalPractitioner</a:t>
            </a:r>
            <a:r>
              <a:rPr lang="de-CH" sz="18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pContext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createReference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practitioner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457200" indent="0" algn="l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de-DE" sz="1800" kern="1200" dirty="0">
                <a:solidFill>
                  <a:srgbClr val="000000"/>
                </a:solidFill>
                <a:effectLst/>
                <a:latin typeface="Source Sans Pro Light"/>
                <a:ea typeface="+mn-ea"/>
                <a:cs typeface="+mn-cs"/>
              </a:rPr>
            </a:br>
            <a:endParaRPr lang="de-CH" sz="1800" dirty="0">
              <a:effectLst/>
            </a:endParaRPr>
          </a:p>
          <a:p>
            <a:r>
              <a:rPr lang="de-DE" dirty="0"/>
              <a:t>Interne Referenzen erstellen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enthaltene Ressource</a:t>
            </a:r>
            <a:r>
              <a:rPr lang="de-DE" dirty="0"/>
              <a:t>, außerhalb des </a:t>
            </a:r>
            <a:r>
              <a:rPr lang="de-DE" dirty="0" err="1"/>
              <a:t>Rahmens dieser Präsentation</a:t>
            </a:r>
            <a:r>
              <a:rPr lang="de-DE" dirty="0"/>
              <a:t>)</a:t>
            </a:r>
            <a:br>
              <a:rPr lang="de-DE" dirty="0"/>
            </a:br>
            <a:endParaRPr lang="de-DE" dirty="0"/>
          </a:p>
          <a:p>
            <a:pPr marL="457200" lvl="1" indent="0">
              <a:buNone/>
            </a:pP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 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docRef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800" b="1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$addcontained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pSubSetAuthor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de-CH" sz="18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lvl="1" indent="0">
              <a:buNone/>
            </a:pP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 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docRef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8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$addauthor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de-CH" sz="1800" b="1" i="0" kern="120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pContext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800" b="1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$createInternalReference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pSubSetAuthor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49143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7EEE87-DDDE-BC69-6F0B-0BA2E46EC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Übersetzung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345728-573B-0C00-1919-61A5EC88B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825625"/>
            <a:ext cx="11430000" cy="4593342"/>
          </a:xfrm>
        </p:spPr>
        <p:txBody>
          <a:bodyPr/>
          <a:lstStyle/>
          <a:p>
            <a:r>
              <a:rPr lang="de-DE" dirty="0" err="1"/>
              <a:t>Inhaltsstoff</a:t>
            </a:r>
            <a:r>
              <a:rPr lang="de-DE" dirty="0"/>
              <a:t>: </a:t>
            </a:r>
            <a:r>
              <a:rPr lang="de-DE" dirty="0" err="1"/>
              <a:t>Unterklasse </a:t>
            </a:r>
            <a:r>
              <a:rPr lang="de-DE" b="1" dirty="0" err="1"/>
              <a:t>oFHIRBridge</a:t>
            </a:r>
            <a:br>
              <a:rPr lang="de-DE" dirty="0"/>
            </a:br>
            <a:endParaRPr lang="de-DE" dirty="0"/>
          </a:p>
          <a:p>
            <a:r>
              <a:rPr lang="de-DE" dirty="0"/>
              <a:t>Verschieben Sie </a:t>
            </a:r>
            <a:r>
              <a:rPr lang="de-DE" dirty="0" err="1"/>
              <a:t>Methoden in Ihre Unterklasse</a:t>
            </a:r>
            <a:endParaRPr lang="de-DE" dirty="0"/>
          </a:p>
          <a:p>
            <a:pPr marL="0" indent="0">
              <a:buNone/>
            </a:pPr>
            <a:br>
              <a:rPr lang="de-DE" dirty="0"/>
            </a:br>
            <a:r>
              <a:rPr lang="de-DE" sz="16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$patientToResource</a:t>
            </a:r>
            <a:r>
              <a:rPr lang="de-DE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de-DE" sz="16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pContextRef</a:t>
            </a:r>
            <a:r>
              <a:rPr lang="de-DE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de-DE" sz="16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pNativeResourceRef</a:t>
            </a:r>
            <a:r>
              <a:rPr lang="de-DE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de-DE" sz="16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pFHIRResourceRef</a:t>
            </a:r>
            <a:r>
              <a:rPr lang="de-DE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marL="0" indent="0">
              <a:buNone/>
            </a:pP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r>
              <a:rPr lang="de-DE" sz="1600" b="1" dirty="0">
                <a:ea typeface="Source Sans Pro" panose="020B0503030403020204" pitchFamily="34" charset="0"/>
                <a:cs typeface="Verdana" panose="020B0604030504040204" pitchFamily="34" charset="0"/>
              </a:rPr>
              <a:t>Dies </a:t>
            </a:r>
            <a:r>
              <a:rPr lang="de-DE" sz="1600" b="1" dirty="0" err="1">
                <a:ea typeface="Source Sans Pro" panose="020B0503030403020204" pitchFamily="34" charset="0"/>
                <a:cs typeface="Verdana" panose="020B0604030504040204" pitchFamily="34" charset="0"/>
              </a:rPr>
              <a:t>wird z.B. von oFHIRClientEndpoint'</a:t>
            </a:r>
            <a:r>
              <a:rPr lang="de-DE" sz="1600" b="1" dirty="0">
                <a:ea typeface="Verdana" panose="020B0604030504040204" pitchFamily="34" charset="0"/>
                <a:cs typeface="Verdana" panose="020B0604030504040204" pitchFamily="34" charset="0"/>
              </a:rPr>
              <a:t>s </a:t>
            </a:r>
            <a:r>
              <a:rPr lang="de-DE" sz="1600" b="1" dirty="0" err="1">
                <a:ea typeface="Source Sans Pro" panose="020B0503030403020204" pitchFamily="34" charset="0"/>
                <a:cs typeface="Verdana" panose="020B0604030504040204" pitchFamily="34" charset="0"/>
              </a:rPr>
              <a:t>aufgerufen </a:t>
            </a:r>
            <a:br>
              <a:rPr lang="de-DE" sz="1600" b="1" dirty="0"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de-DE" sz="1600" b="1" dirty="0"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sz="16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$createPatientResourceFromNative</a:t>
            </a: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17B4BC3-2601-E09B-53AA-08BE7CDA1A86}"/>
              </a:ext>
            </a:extLst>
          </p:cNvPr>
          <p:cNvGrpSpPr/>
          <p:nvPr/>
        </p:nvGrpSpPr>
        <p:grpSpPr>
          <a:xfrm>
            <a:off x="666220" y="3814633"/>
            <a:ext cx="4057651" cy="1436628"/>
            <a:chOff x="7753349" y="1454816"/>
            <a:chExt cx="4057651" cy="1436628"/>
          </a:xfrm>
        </p:grpSpPr>
        <p:pic>
          <p:nvPicPr>
            <p:cNvPr id="5" name="Inhaltsplatzhalter 3">
              <a:extLst>
                <a:ext uri="{FF2B5EF4-FFF2-40B4-BE49-F238E27FC236}">
                  <a16:creationId xmlns:a16="http://schemas.microsoft.com/office/drawing/2014/main" id="{06C947D1-C559-A4D1-9C85-6550D6460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53349" y="1454816"/>
              <a:ext cx="4057651" cy="1436628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1C1A5218-76EF-0C55-3C63-0067886751AD}"/>
                </a:ext>
              </a:extLst>
            </p:cNvPr>
            <p:cNvSpPr/>
            <p:nvPr/>
          </p:nvSpPr>
          <p:spPr>
            <a:xfrm>
              <a:off x="8055033" y="1862051"/>
              <a:ext cx="2992582" cy="232756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8427959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Einrichten </a:t>
            </a:r>
            <a:r>
              <a:rPr lang="de-DE" dirty="0" err="1"/>
              <a:t>von </a:t>
            </a:r>
            <a:r>
              <a:rPr lang="de-DE" dirty="0"/>
              <a:t>Ressourcen </a:t>
            </a:r>
            <a:r>
              <a:rPr lang="de-DE" dirty="0" err="1"/>
              <a:t>über </a:t>
            </a:r>
            <a:r>
              <a:rPr lang="de-DE" dirty="0"/>
              <a:t>eine </a:t>
            </a:r>
            <a:r>
              <a:rPr lang="de-DE" dirty="0" err="1"/>
              <a:t>Brücke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89BD3678-C280-CF03-83B2-2E56D1377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Inhaltsstoff</a:t>
            </a:r>
            <a:r>
              <a:rPr lang="de-DE" dirty="0"/>
              <a:t>: </a:t>
            </a:r>
            <a:r>
              <a:rPr lang="de-DE" dirty="0" err="1"/>
              <a:t>Subclassed </a:t>
            </a:r>
            <a:r>
              <a:rPr lang="de-DE" dirty="0"/>
              <a:t>oFHIRBridge </a:t>
            </a:r>
            <a:br>
              <a:rPr lang="de-DE" dirty="0"/>
            </a:br>
            <a:r>
              <a:rPr lang="de-DE" sz="1800" dirty="0"/>
              <a:t>    (</a:t>
            </a:r>
            <a:r>
              <a:rPr lang="de-DE" sz="1800" dirty="0" err="1"/>
              <a:t>Übersetzung zwischen </a:t>
            </a:r>
            <a:r>
              <a:rPr lang="de-DE" sz="1800" dirty="0"/>
              <a:t>"nativer" und "FHIR"</a:t>
            </a:r>
            <a:r>
              <a:rPr lang="de-DE" sz="1800" dirty="0" err="1"/>
              <a:t>-Darstellung</a:t>
            </a:r>
            <a:r>
              <a:rPr lang="de-DE" sz="1800" dirty="0"/>
              <a:t>, </a:t>
            </a:r>
            <a:r>
              <a:rPr lang="de-DE" sz="1800" dirty="0" err="1"/>
              <a:t>siehe nächste Folien</a:t>
            </a:r>
            <a:r>
              <a:rPr lang="de-DE" sz="1800" dirty="0"/>
              <a:t>)</a:t>
            </a:r>
          </a:p>
          <a:p>
            <a:pPr>
              <a:lnSpc>
                <a:spcPct val="200000"/>
              </a:lnSpc>
            </a:pPr>
            <a:r>
              <a:rPr lang="de-DE" dirty="0" err="1"/>
              <a:t>Unterklasse </a:t>
            </a:r>
            <a:r>
              <a:rPr lang="de-DE" b="1" dirty="0" err="1"/>
              <a:t>oFHIRClientEndpoint</a:t>
            </a:r>
            <a:endParaRPr lang="de-CH" sz="1600" dirty="0">
              <a:effectLst/>
              <a:latin typeface="Verdana" panose="020B0604030504040204" pitchFamily="34" charset="0"/>
            </a:endParaRPr>
          </a:p>
          <a:p>
            <a:pPr lvl="1">
              <a:lnSpc>
                <a:spcPct val="200000"/>
              </a:lnSpc>
            </a:pPr>
            <a:r>
              <a:rPr lang="de-DE" sz="2000" dirty="0"/>
              <a:t>Übersetzung aufrufen</a:t>
            </a:r>
          </a:p>
          <a:p>
            <a:pPr marL="914400" lvl="2" indent="0"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Do </a:t>
            </a:r>
            <a:r>
              <a:rPr lang="de-CH" sz="1400" b="1" i="0" dirty="0" err="1">
                <a:solidFill>
                  <a:srgbClr val="FF6666"/>
                </a:solidFill>
                <a:effectLst/>
                <a:latin typeface="Verdana" panose="020B0604030504040204" pitchFamily="34" charset="0"/>
              </a:rPr>
              <a:t>iBridge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$patientToResource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400" b="1" i="0" dirty="0">
                <a:solidFill>
                  <a:srgbClr val="FF6666"/>
                </a:solidFill>
                <a:effectLst/>
                <a:latin typeface="Verdana" panose="020B0604030504040204" pitchFamily="34" charset="0"/>
              </a:rPr>
              <a:t>iContext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pNativePatient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$ref</a:t>
            </a:r>
            <a:r>
              <a:rPr lang="de-CH" sz="140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patient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914400" lvl="2" indent="0">
              <a:buNone/>
            </a:pPr>
            <a:endParaRPr lang="de-CH" sz="1400" dirty="0">
              <a:solidFill>
                <a:srgbClr val="800000"/>
              </a:solidFill>
              <a:effectLst/>
              <a:latin typeface="Verdana" panose="020B0604030504040204" pitchFamily="34" charset="0"/>
            </a:endParaRPr>
          </a:p>
          <a:p>
            <a:pPr marL="914400" lvl="2" indent="0">
              <a:buNone/>
            </a:pPr>
            <a:r>
              <a:rPr lang="de-CH" sz="1400" dirty="0">
                <a:solidFill>
                  <a:srgbClr val="800000"/>
                </a:solidFill>
                <a:latin typeface="Verdana" panose="020B0604030504040204" pitchFamily="34" charset="0"/>
              </a:rPr>
              <a:t>	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82710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1D56EF-9C99-27B2-4DE0-C2B87FA84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POST </a:t>
            </a:r>
            <a:r>
              <a:rPr lang="de-DE" dirty="0" err="1"/>
              <a:t>für die Erstellung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7AD838-8F2B-4D92-4980-2B525BB1F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800" b="0" i="0" dirty="0">
              <a:solidFill>
                <a:srgbClr val="996600"/>
              </a:solidFill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800" dirty="0">
              <a:solidFill>
                <a:srgbClr val="996600"/>
              </a:solidFill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Do 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cinst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createPatientResourceFromNative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800" b="1" i="0" dirty="0" err="1">
                <a:solidFill>
                  <a:srgbClr val="FF6666"/>
                </a:solidFill>
                <a:effectLst/>
                <a:latin typeface="Verdana" panose="020B0604030504040204" pitchFamily="34" charset="0"/>
              </a:rPr>
              <a:t>iCurrentPat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ref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 </a:t>
            </a: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Returns 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patientResource</a:t>
            </a:r>
            <a:r>
              <a:rPr lang="de-CH" sz="18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...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800" dirty="0">
              <a:solidFill>
                <a:srgbClr val="996600"/>
              </a:solidFill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Do 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cinst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POSTResource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8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'Patient'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patientResource</a:t>
            </a:r>
            <a:r>
              <a:rPr lang="de-CH" sz="18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format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 </a:t>
            </a: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Returns 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resonse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5328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ADF73E-3B81-50EF-3CEC-A994BF598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Geschichte – Data Push / HL7-Nachrichten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89A9C472-5AC2-4E5E-0D52-D205AA8DE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0600" y="1706563"/>
            <a:ext cx="76708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482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2FD908-6B18-FAC8-D396-5103376A0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Internationales Patient Summary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23D5C7-C533-B5A5-CB3C-9BD588BB6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532941"/>
            <a:ext cx="11430000" cy="2915396"/>
          </a:xfrm>
        </p:spPr>
        <p:txBody>
          <a:bodyPr/>
          <a:lstStyle/>
          <a:p>
            <a:pPr algn="ctr"/>
            <a:r>
              <a:rPr lang="de-DE" dirty="0">
                <a:hlinkClick r:id="rId2"/>
              </a:rPr>
              <a:t>https://hl7.org/fhir/uv/ips/</a:t>
            </a:r>
            <a:endParaRPr lang="de-DE" dirty="0"/>
          </a:p>
          <a:p>
            <a:pPr algn="ctr"/>
            <a:endParaRPr lang="de-DE" dirty="0"/>
          </a:p>
        </p:txBody>
      </p:sp>
      <p:pic>
        <p:nvPicPr>
          <p:cNvPr id="1028" name="Picture 4" descr="Figure 2: The IPS composition">
            <a:extLst>
              <a:ext uri="{FF2B5EF4-FFF2-40B4-BE49-F238E27FC236}">
                <a16:creationId xmlns:a16="http://schemas.microsoft.com/office/drawing/2014/main" id="{8AA9EA83-FBB0-8788-0A53-99F4295E8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6955" y="2100580"/>
            <a:ext cx="8045260" cy="459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8570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780E-BEB5-2584-433F-3F7EBCD3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Test-Server: Öffentlich </a:t>
            </a:r>
            <a:r>
              <a:rPr lang="de-DE" dirty="0" err="1"/>
              <a:t>oder lokal </a:t>
            </a:r>
            <a:r>
              <a:rPr lang="de-DE" dirty="0"/>
              <a:t>(© </a:t>
            </a:r>
            <a:r>
              <a:rPr lang="de-DE" dirty="0" err="1"/>
              <a:t>fire.ly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E16087-134D-F46B-D927-931AF05F8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3FC221B-59A7-0A40-33F3-C4136913F77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702" y="1700097"/>
            <a:ext cx="11094596" cy="460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499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780E-BEB5-2584-433F-3F7EBCD3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Öffentlich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E16087-134D-F46B-D927-931AF05F8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Liste unter </a:t>
            </a:r>
            <a:r>
              <a:rPr lang="de-DE" dirty="0">
                <a:hlinkClick r:id="rId2"/>
              </a:rPr>
              <a:t>https://confluence.hl7.org/display/FHIR/Public+Test+Server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Auswahl </a:t>
            </a:r>
            <a:r>
              <a:rPr lang="de-DE" dirty="0" err="1"/>
              <a:t>nach benötigten Funktionen</a:t>
            </a:r>
            <a:r>
              <a:rPr lang="de-DE" dirty="0"/>
              <a:t>, </a:t>
            </a:r>
            <a:r>
              <a:rPr lang="de-DE" dirty="0" err="1"/>
              <a:t>z. B. </a:t>
            </a:r>
            <a:r>
              <a:rPr lang="de-DE" dirty="0"/>
              <a:t>Authentifizierung </a:t>
            </a:r>
            <a:r>
              <a:rPr lang="de-DE" dirty="0" err="1"/>
              <a:t>über </a:t>
            </a:r>
            <a:r>
              <a:rPr lang="de-DE" dirty="0"/>
              <a:t>Smart on FHIR</a:t>
            </a:r>
            <a:br>
              <a:rPr lang="de-DE" dirty="0"/>
            </a:br>
            <a:endParaRPr lang="de-DE" dirty="0"/>
          </a:p>
          <a:p>
            <a:r>
              <a:rPr lang="de-DE" dirty="0">
                <a:hlinkClick r:id="rId3"/>
              </a:rPr>
              <a:t>https://server.fire.ly/r4 </a:t>
            </a:r>
            <a:r>
              <a:rPr lang="de-DE" dirty="0"/>
              <a:t>(/r5 </a:t>
            </a:r>
            <a:r>
              <a:rPr lang="de-DE" dirty="0" err="1"/>
              <a:t>usw. </a:t>
            </a:r>
            <a:r>
              <a:rPr lang="de-DE" dirty="0"/>
              <a:t>...)</a:t>
            </a:r>
            <a:br>
              <a:rPr lang="de-DE" dirty="0"/>
            </a:br>
            <a:endParaRPr lang="de-DE" dirty="0"/>
          </a:p>
          <a:p>
            <a:r>
              <a:rPr lang="de-CH" b="0" i="0" u="none" strike="noStrike" dirty="0">
                <a:solidFill>
                  <a:srgbClr val="0052CC"/>
                </a:solidFill>
                <a:effectLst/>
                <a:latin typeface="-apple-system"/>
                <a:hlinkClick r:id="rId4"/>
              </a:rPr>
              <a:t>http://hapi.fhir.org </a:t>
            </a:r>
            <a:r>
              <a:rPr lang="de-DE" dirty="0"/>
              <a:t>(Web UI)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91661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780E-BEB5-2584-433F-3F7EBCD3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Lokales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E16087-134D-F46B-D927-931AF05F8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https://github.com/hapifhir/hapi-fhir-jpaserver-starter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>
                <a:hlinkClick r:id="rId3"/>
              </a:rPr>
              <a:t>https://hub.docker.com/r/hapiproject/hapi</a:t>
            </a:r>
            <a:endParaRPr lang="de-DE" dirty="0"/>
          </a:p>
          <a:p>
            <a:endParaRPr lang="de-DE" dirty="0"/>
          </a:p>
          <a:p>
            <a:pPr marL="457200" lvl="1" indent="0">
              <a:buNone/>
            </a:pPr>
            <a:r>
              <a:rPr lang="de-CH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docker </a:t>
            </a:r>
            <a: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pull hapiproject/hapi</a:t>
            </a:r>
            <a:r>
              <a:rPr lang="de-CH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latest </a:t>
            </a:r>
            <a:b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CH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docker run </a:t>
            </a:r>
            <a: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-p 8080:8080 hapiproject/hapi</a:t>
            </a:r>
            <a:r>
              <a:rPr lang="de-CH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:latest</a:t>
            </a:r>
            <a:endParaRPr lang="de-CH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lvl="1" indent="0">
              <a:buNone/>
            </a:pPr>
            <a:endParaRPr lang="de-CH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lvl="1" indent="0">
              <a:buNone/>
            </a:pPr>
            <a: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4"/>
              </a:rPr>
              <a:t>http://localhost:8080 </a:t>
            </a:r>
            <a: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de-CH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derzeit </a:t>
            </a:r>
            <a: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der </a:t>
            </a:r>
            <a:r>
              <a:rPr lang="de-CH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Version </a:t>
            </a:r>
            <a: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4.0.1)</a:t>
            </a:r>
            <a:b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de-CH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dirty="0">
                <a:ea typeface="Verdana" panose="020B0604030504040204" pitchFamily="34" charset="0"/>
                <a:cs typeface="Verdana" panose="020B0604030504040204" pitchFamily="34" charset="0"/>
                <a:hlinkClick r:id="rId5"/>
              </a:rPr>
              <a:t>https://github.com/ahdis/matchbox</a:t>
            </a:r>
            <a:br>
              <a:rPr lang="de-DE" dirty="0"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de-DE" dirty="0"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de-DE" dirty="0">
                <a:ea typeface="Verdana" panose="020B0604030504040204" pitchFamily="34" charset="0"/>
                <a:cs typeface="Verdana" panose="020B0604030504040204" pitchFamily="34" charset="0"/>
              </a:rPr>
              <a:t>differenzierte Testinfrastruktur für Profile auf der Grundlage von HAPI </a:t>
            </a:r>
          </a:p>
        </p:txBody>
      </p:sp>
    </p:spTree>
    <p:extLst>
      <p:ext uri="{BB962C8B-B14F-4D97-AF65-F5344CB8AC3E}">
        <p14:creationId xmlns:p14="http://schemas.microsoft.com/office/powerpoint/2010/main" val="1569536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AD294-BF27-4C42-10E5-57E6094FE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 anchor="ctr">
            <a:normAutofit/>
          </a:bodyPr>
          <a:lstStyle/>
          <a:p>
            <a:pPr algn="ctr"/>
            <a:r>
              <a:rPr lang="de-DE" dirty="0"/>
              <a:t>Stand </a:t>
            </a:r>
            <a:r>
              <a:rPr lang="de-DE" dirty="0" err="1"/>
              <a:t>der </a:t>
            </a:r>
            <a:r>
              <a:rPr lang="de-DE" dirty="0"/>
              <a:t>Technik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F213FF-7E75-0FFD-AB0B-8771C10D1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825625"/>
            <a:ext cx="5619750" cy="435133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Cloud-basiert</a:t>
            </a:r>
          </a:p>
          <a:p>
            <a:pPr>
              <a:spcAft>
                <a:spcPts val="600"/>
              </a:spcAft>
            </a:pPr>
            <a:r>
              <a:rPr lang="de-DE" dirty="0"/>
              <a:t>Abfragegesteuert</a:t>
            </a:r>
          </a:p>
          <a:p>
            <a:pPr>
              <a:spcAft>
                <a:spcPts val="600"/>
              </a:spcAft>
            </a:pPr>
            <a:r>
              <a:rPr lang="de-DE" dirty="0"/>
              <a:t>Offene API</a:t>
            </a:r>
          </a:p>
          <a:p>
            <a:pPr>
              <a:spcAft>
                <a:spcPts val="600"/>
              </a:spcAft>
            </a:pPr>
            <a:r>
              <a:rPr lang="de-DE" dirty="0"/>
              <a:t>JSON (+XML)</a:t>
            </a:r>
          </a:p>
          <a:p>
            <a:pPr>
              <a:spcAft>
                <a:spcPts val="600"/>
              </a:spcAft>
            </a:pPr>
            <a:r>
              <a:rPr lang="de-DE" dirty="0"/>
              <a:t>HTTP/REST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E6EAE72-05C4-2CAB-5480-2C4B008C5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381" y="1706563"/>
            <a:ext cx="7723266" cy="42508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9475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8FD327-D585-A731-7D0A-60FFAE12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FHIR</a:t>
            </a:r>
            <a:r>
              <a:rPr lang="de-DE" baseline="30000" dirty="0"/>
              <a:t>®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53E4F7-26DE-8CF6-1912-5D1E8D1C71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4672" y="2295143"/>
            <a:ext cx="7624308" cy="3422485"/>
          </a:xfrm>
        </p:spPr>
        <p:txBody>
          <a:bodyPr/>
          <a:lstStyle/>
          <a:p>
            <a:r>
              <a:rPr lang="de-DE" sz="2800" b="1" dirty="0"/>
              <a:t>F</a:t>
            </a:r>
            <a:r>
              <a:rPr lang="de-DE" sz="2800" dirty="0"/>
              <a:t>ast</a:t>
            </a:r>
          </a:p>
          <a:p>
            <a:pPr lvl="2"/>
            <a:r>
              <a:rPr lang="de-DE" sz="2400" dirty="0"/>
              <a:t>Niedrige Eintrittsbarriere / </a:t>
            </a:r>
            <a:r>
              <a:rPr lang="de-DE" sz="2400" dirty="0" err="1"/>
              <a:t>Umsetzer </a:t>
            </a:r>
            <a:r>
              <a:rPr lang="de-DE" sz="2400" dirty="0"/>
              <a:t>im </a:t>
            </a:r>
            <a:r>
              <a:rPr lang="de-DE" sz="2400" dirty="0" err="1"/>
              <a:t>Blick</a:t>
            </a:r>
            <a:endParaRPr lang="de-DE" sz="2400" dirty="0"/>
          </a:p>
          <a:p>
            <a:r>
              <a:rPr lang="de-DE" sz="2800" b="1" dirty="0" err="1"/>
              <a:t>H</a:t>
            </a:r>
            <a:r>
              <a:rPr lang="de-DE" sz="2800" dirty="0" err="1"/>
              <a:t>ealthcare</a:t>
            </a:r>
            <a:endParaRPr lang="de-DE" sz="2800" dirty="0"/>
          </a:p>
          <a:p>
            <a:pPr lvl="2"/>
            <a:r>
              <a:rPr lang="de-DE" sz="2400" dirty="0"/>
              <a:t>Bereich</a:t>
            </a:r>
          </a:p>
          <a:p>
            <a:r>
              <a:rPr lang="de-DE" sz="2800" b="1" dirty="0" err="1"/>
              <a:t>I</a:t>
            </a:r>
            <a:r>
              <a:rPr lang="de-DE" sz="2800" dirty="0" err="1"/>
              <a:t>nteroperability</a:t>
            </a:r>
            <a:endParaRPr lang="de-DE" sz="2800" dirty="0"/>
          </a:p>
          <a:p>
            <a:pPr lvl="2"/>
            <a:r>
              <a:rPr lang="de-DE" sz="2400" dirty="0"/>
              <a:t>Nicht modellieren, sondern austauschen</a:t>
            </a:r>
          </a:p>
          <a:p>
            <a:r>
              <a:rPr lang="de-DE" sz="2800" b="1" dirty="0"/>
              <a:t>R</a:t>
            </a:r>
            <a:r>
              <a:rPr lang="de-DE" sz="2800" dirty="0"/>
              <a:t>esources</a:t>
            </a:r>
          </a:p>
          <a:p>
            <a:pPr lvl="2"/>
            <a:r>
              <a:rPr lang="de-DE" sz="2400" dirty="0" err="1"/>
              <a:t>Bausteine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12346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34B269-23DF-EEF9-728F-9474B08E3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Weitere Grundsätze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D3F3A6-B3CA-A371-9DAE-123FB693D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80/20 %-Regel</a:t>
            </a:r>
          </a:p>
          <a:p>
            <a:pPr>
              <a:lnSpc>
                <a:spcPct val="150000"/>
              </a:lnSpc>
            </a:pPr>
            <a:r>
              <a:rPr lang="de-DE" dirty="0"/>
              <a:t>Für Menschen lesbar (HTML-Narrative)</a:t>
            </a:r>
          </a:p>
          <a:p>
            <a:pPr>
              <a:lnSpc>
                <a:spcPct val="150000"/>
              </a:lnSpc>
            </a:pPr>
            <a:r>
              <a:rPr lang="de-DE" dirty="0"/>
              <a:t>Starke Gemeinschaft </a:t>
            </a:r>
          </a:p>
        </p:txBody>
      </p:sp>
    </p:spTree>
    <p:extLst>
      <p:ext uri="{BB962C8B-B14F-4D97-AF65-F5344CB8AC3E}">
        <p14:creationId xmlns:p14="http://schemas.microsoft.com/office/powerpoint/2010/main" val="3152686382"/>
      </p:ext>
    </p:extLst>
  </p:cSld>
  <p:clrMapOvr>
    <a:masterClrMapping/>
  </p:clrMapOvr>
</p:sld>
</file>

<file path=ppt/theme/theme1.xml><?xml version="1.0" encoding="utf-8"?>
<a:theme xmlns:a="http://schemas.openxmlformats.org/drawingml/2006/main" name="Event design">
  <a:themeElements>
    <a:clrScheme name="Custom 32">
      <a:dk1>
        <a:srgbClr val="000000"/>
      </a:dk1>
      <a:lt1>
        <a:srgbClr val="FFFFFF"/>
      </a:lt1>
      <a:dk2>
        <a:srgbClr val="00273B"/>
      </a:dk2>
      <a:lt2>
        <a:srgbClr val="E7E6E6"/>
      </a:lt2>
      <a:accent1>
        <a:srgbClr val="FED64E"/>
      </a:accent1>
      <a:accent2>
        <a:srgbClr val="F9A81D"/>
      </a:accent2>
      <a:accent3>
        <a:srgbClr val="91CBD6"/>
      </a:accent3>
      <a:accent4>
        <a:srgbClr val="00CEE4"/>
      </a:accent4>
      <a:accent5>
        <a:srgbClr val="FF709D"/>
      </a:accent5>
      <a:accent6>
        <a:srgbClr val="A773F4"/>
      </a:accent6>
      <a:hlink>
        <a:srgbClr val="0563C1"/>
      </a:hlink>
      <a:folHlink>
        <a:srgbClr val="954F7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vent-Design_Win32_CP_v6" id="{3F3F2B4D-EC80-4B5B-9396-143BE1D0927E}" vid="{DB316FDC-1069-4C3E-926B-D9BB87F70FE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Event design</Template>
  <TotalTime>0</TotalTime>
  <Words>2578</Words>
  <Application>Microsoft Macintosh PowerPoint</Application>
  <PresentationFormat>Breitbild</PresentationFormat>
  <Paragraphs>445</Paragraphs>
  <Slides>63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63</vt:i4>
      </vt:variant>
    </vt:vector>
  </HeadingPairs>
  <TitlesOfParts>
    <vt:vector size="75" baseType="lpstr">
      <vt:lpstr>-apple-system</vt:lpstr>
      <vt:lpstr>Aptos</vt:lpstr>
      <vt:lpstr>Aptos Display</vt:lpstr>
      <vt:lpstr>Arial</vt:lpstr>
      <vt:lpstr>Helvetica</vt:lpstr>
      <vt:lpstr>inherit</vt:lpstr>
      <vt:lpstr>Source Sans Pro</vt:lpstr>
      <vt:lpstr>Source Sans Pro Light</vt:lpstr>
      <vt:lpstr>verdana</vt:lpstr>
      <vt:lpstr>verdana</vt:lpstr>
      <vt:lpstr>Verdana Pro</vt:lpstr>
      <vt:lpstr>Event design</vt:lpstr>
      <vt:lpstr>ODC 2024  Omnis on FHIR® Datenaustausch im Gesundheitswesen</vt:lpstr>
      <vt:lpstr>Agenda</vt:lpstr>
      <vt:lpstr>Über mich</vt:lpstr>
      <vt:lpstr>Werkzeuge</vt:lpstr>
      <vt:lpstr>Kurze Einführung in </vt:lpstr>
      <vt:lpstr>Geschichte – Data Push / HL7-Nachrichten</vt:lpstr>
      <vt:lpstr>Stand der Technik</vt:lpstr>
      <vt:lpstr>FHIR®</vt:lpstr>
      <vt:lpstr>Weitere Grundsätze</vt:lpstr>
      <vt:lpstr>Warum FHIR®</vt:lpstr>
      <vt:lpstr>FHIR-Versionen</vt:lpstr>
      <vt:lpstr>Lego-Steine der Ressourcen</vt:lpstr>
      <vt:lpstr>Ressourcen http://hl7.org/fhir/resourcelist.html  </vt:lpstr>
      <vt:lpstr>Ressourcenbeschreibungen z.B. https://hl7.org/fhir/patient.html</vt:lpstr>
      <vt:lpstr>Vererbung</vt:lpstr>
      <vt:lpstr>PowerPoint-Präsentation</vt:lpstr>
      <vt:lpstr>Kardinalität</vt:lpstr>
      <vt:lpstr>Elemente</vt:lpstr>
      <vt:lpstr>Partielle Datumsangaben</vt:lpstr>
      <vt:lpstr>Polymorphe Elemente</vt:lpstr>
      <vt:lpstr>Identität der Ressource</vt:lpstr>
      <vt:lpstr>Verlinkung von Ressourcen / Referenzen</vt:lpstr>
      <vt:lpstr>Wörtliche Verweise (über URLs)</vt:lpstr>
      <vt:lpstr>Erweiterungen/Extensions</vt:lpstr>
      <vt:lpstr>Profile und Implementierungsleitfäden</vt:lpstr>
      <vt:lpstr>Suche auf</vt:lpstr>
      <vt:lpstr>Sicherheit</vt:lpstr>
      <vt:lpstr>Omnis on FHIR®</vt:lpstr>
      <vt:lpstr>Praktische Anwendung Omnis on FHIR®</vt:lpstr>
      <vt:lpstr>Unterstützende Klassen in fhir.lbs</vt:lpstr>
      <vt:lpstr>Erstellter Code</vt:lpstr>
      <vt:lpstr>Omnis FHIR Typ System </vt:lpstr>
      <vt:lpstr>Omnis FHIR Typ System (Fortsetzung)</vt:lpstr>
      <vt:lpstr>oFHIRContext</vt:lpstr>
      <vt:lpstr>Code/Demo</vt:lpstr>
      <vt:lpstr>Öffnen Sie fhir_sample_client.lbs</vt:lpstr>
      <vt:lpstr>FHIR-Kontext einrichten</vt:lpstr>
      <vt:lpstr>Ressource erstellen </vt:lpstr>
      <vt:lpstr>Attribute festlegen</vt:lpstr>
      <vt:lpstr>Einfache Attribute</vt:lpstr>
      <vt:lpstr>Komplexe Attribute (Kard ..1)</vt:lpstr>
      <vt:lpstr>Hinzufügen zu Sammlungen (Kard ... &gt;1)</vt:lpstr>
      <vt:lpstr>Hinzufügen zu Sammlungen cont.</vt:lpstr>
      <vt:lpstr>Bezeichner (nicht das id-Element)</vt:lpstr>
      <vt:lpstr>Profile</vt:lpstr>
      <vt:lpstr>Polymorphe Elemente</vt:lpstr>
      <vt:lpstr>Erweiterungen</vt:lpstr>
      <vt:lpstr>Die Daten aus einer Ressource herausholen</vt:lpstr>
      <vt:lpstr>Kommunikation mit einem REST-Server</vt:lpstr>
      <vt:lpstr>Daten auf einen REST-Server übertragen</vt:lpstr>
      <vt:lpstr>http://localhost:8080/fhir/Patient?family=Muster</vt:lpstr>
      <vt:lpstr>Abfrage eines REST-Servers</vt:lpstr>
      <vt:lpstr>F &amp; A</vt:lpstr>
      <vt:lpstr>Zusätzliches Material</vt:lpstr>
      <vt:lpstr>Austausch</vt:lpstr>
      <vt:lpstr>Umgang mit Referenzen</vt:lpstr>
      <vt:lpstr>Übersetzung</vt:lpstr>
      <vt:lpstr>Einrichten von Ressourcen über eine Brücke</vt:lpstr>
      <vt:lpstr>POST für die Erstellung</vt:lpstr>
      <vt:lpstr>Internationales Patient Summary</vt:lpstr>
      <vt:lpstr>Test-Server: Öffentlich oder lokal (© fire.ly)</vt:lpstr>
      <vt:lpstr>Öffentlich</vt:lpstr>
      <vt:lpstr>Lokales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Omnis on FHIR</dc:title>
  <dc:creator>Stefan Csomor</dc:creator>
  <cp:keywords>, docId:67C407AECC31EFB6D244C18B9D3D4AAC</cp:keywords>
  <cp:lastModifiedBy>Stefan Csomor</cp:lastModifiedBy>
  <cp:revision>216</cp:revision>
  <dcterms:created xsi:type="dcterms:W3CDTF">2024-04-25T16:27:24Z</dcterms:created>
  <dcterms:modified xsi:type="dcterms:W3CDTF">2024-05-15T07:32:53Z</dcterms:modified>
</cp:coreProperties>
</file>